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1"/>
  </p:notesMasterIdLst>
  <p:sldIdLst>
    <p:sldId id="283" r:id="rId5"/>
    <p:sldId id="271" r:id="rId6"/>
    <p:sldId id="272" r:id="rId7"/>
    <p:sldId id="260" r:id="rId8"/>
    <p:sldId id="273" r:id="rId9"/>
    <p:sldId id="267" r:id="rId10"/>
    <p:sldId id="258" r:id="rId11"/>
    <p:sldId id="259" r:id="rId12"/>
    <p:sldId id="262" r:id="rId13"/>
    <p:sldId id="261" r:id="rId14"/>
    <p:sldId id="263" r:id="rId15"/>
    <p:sldId id="266" r:id="rId16"/>
    <p:sldId id="264" r:id="rId17"/>
    <p:sldId id="265" r:id="rId18"/>
    <p:sldId id="284" r:id="rId19"/>
    <p:sldId id="269" r:id="rId20"/>
    <p:sldId id="285" r:id="rId21"/>
    <p:sldId id="276" r:id="rId22"/>
    <p:sldId id="281" r:id="rId23"/>
    <p:sldId id="278" r:id="rId24"/>
    <p:sldId id="279" r:id="rId25"/>
    <p:sldId id="280" r:id="rId26"/>
    <p:sldId id="282" r:id="rId27"/>
    <p:sldId id="274" r:id="rId28"/>
    <p:sldId id="275" r:id="rId29"/>
    <p:sldId id="286" r:id="rId30"/>
  </p:sldIdLst>
  <p:sldSz cx="12192000" cy="6858000"/>
  <p:notesSz cx="6858000" cy="9144000"/>
  <p:defaultText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D009B2-419B-466A-A428-E2773D9682B4}" v="60" dt="2024-11-29T08:47:21.4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7" d="100"/>
          <a:sy n="57" d="100"/>
        </p:scale>
        <p:origin x="72" y="10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5T19:53:10.840"/>
    </inkml:context>
    <inkml:brush xml:id="br0">
      <inkml:brushProperty name="width" value="0.05" units="cm"/>
      <inkml:brushProperty name="height" value="0.05" units="cm"/>
      <inkml:brushProperty name="color" value="#FFFFFF"/>
    </inkml:brush>
  </inkml:definitions>
  <inkml:trace contextRef="#ctx0" brushRef="#br0">0 447 24575,'129'2'0,"136"-5"0,-177-10 0,-59 7 0,49-2 0,26 9 0,42-3 0,-136 1 0,1 0 0,-1-1 0,0-1 0,0 0 0,18-7 0,-27 7 0,-8 1 0,-9 0 0,0 3 0,-1 0 0,1 1 0,0 1 0,0 0 0,1 1 0,-1 1 0,-15 7 0,29-11 0,0 0 0,0 0 0,0 0 0,0 0 0,0 0 0,0 1 0,0-1 0,0 1 0,1-1 0,-1 1 0,1 0 0,-1-1 0,1 1 0,-1 0 0,-1 4 0,3-6 0,0 1 0,0 0 0,0-1 0,0 1 0,0-1 0,0 1 0,0-1 0,0 1 0,0 0 0,0-1 0,0 1 0,0-1 0,0 1 0,0-1 0,1 1 0,-1-1 0,0 1 0,0 0 0,1-1 0,-1 0 0,0 1 0,1-1 0,-1 1 0,1 0 0,0 0 0,1 0 0,0 0 0,-1 0 0,1 0 0,0 0 0,-1 0 0,1-1 0,0 1 0,0-1 0,0 1 0,2-1 0,24 4 0,0-2 0,0-1 0,30-3 0,-40 1 0,-33 0 0,-44-1 0,54 2 0,0 0 0,1 0 0,-1 0 0,1 1 0,-1 0 0,0 0 0,1 0 0,0 1 0,-1 0 0,-5 2 0,10-3 0,0-1 0,0 0 0,-1 0 0,1 0 0,0 1 0,0-1 0,0 0 0,0 0 0,0 1 0,0-1 0,0 0 0,-1 0 0,1 1 0,0-1 0,0 0 0,0 0 0,0 1 0,0-1 0,0 0 0,0 0 0,0 1 0,0-1 0,0 0 0,0 0 0,1 1 0,-1-1 0,0 0 0,0 0 0,0 1 0,0-1 0,0 0 0,0 0 0,1 1 0,-1-1 0,0 0 0,0 0 0,0 0 0,0 0 0,1 1 0,-1-1 0,0 0 0,0 0 0,1 0 0,-1 0 0,0 0 0,0 0 0,1 1 0,-1-1 0,0 0 0,0 0 0,1 0 0,-1 0 0,0 0 0,0 0 0,1 0 0,-1 0 0,0 0 0,0 0 0,1 0 0,-1-1 0,19 6 0,6-4 0,-20-1 0,0 0 0,0 0 0,0 0 0,0 1 0,0-1 0,-1 1 0,1 1 0,0-1 0,-1 0 0,1 1 0,7 4 0,-11-6 0,-1 1 0,1-1 0,-1 0 0,1 1 0,-1-1 0,1 1 0,-1-1 0,0 0 0,1 1 0,-1-1 0,1 1 0,-1-1 0,0 1 0,0-1 0,1 1 0,-1-1 0,0 1 0,0 0 0,1-1 0,-1 1 0,0-1 0,0 1 0,0 0 0,0-1 0,0 1 0,0-1 0,0 1 0,0-1 0,0 1 0,-1 1 0,1-1 0,-1 0 0,0 0 0,0 0 0,0 0 0,0 0 0,0 0 0,0 0 0,0 0 0,0 0 0,-1-1 0,1 1 0,-2 1 0,-40 10 0,-9-8 0,49-4 0,0-1 0,0 1 0,0 0 0,0-1 0,0 0 0,0 1 0,0-1 0,0 0 0,0 0 0,0-1 0,1 1 0,-1-1 0,-4-3 0,7 5 0,-1 0 0,1 0 0,0 0 0,0 0 0,0 0 0,-1-1 0,1 1 0,0 0 0,0 0 0,0 0 0,0 0 0,0-1 0,0 1 0,-1 0 0,1 0 0,0 0 0,0-1 0,0 1 0,0 0 0,0 0 0,0-1 0,0 1 0,0 0 0,0 0 0,0 0 0,0-1 0,0 1 0,0 0 0,0 0 0,0-1 0,0 1 0,0 0 0,0 0 0,0 0 0,0-1 0,0 1 0,1 0 0,-1 0 0,0 0 0,0-1 0,11-4 0,16 2 0,-27 3 0,13 0 0,0 0 0,-1 1 0,1 1 0,16 4 0,6 1 0,-33-7 0,0 1 0,0-1 0,0 0 0,0 0 0,0 0 0,0 0 0,0 0 0,0-1 0,0 1 0,0-1 0,0 1 0,-1-1 0,1 1 0,0-1 0,0 0 0,-1 0 0,1 0 0,0 0 0,-1 0 0,1 0 0,-1-1 0,1 1 0,-1-1 0,0 1 0,1-1 0,-1 1 0,0-1 0,0 1 0,0-1 0,0 0 0,0 0 0,-1 1 0,1-1 0,-1 0 0,1 0 0,-1 0 0,1-3 0,1-9 0,-1 0 0,0-1 0,-1 1 0,-3-18 0,2 11 0,-3-112 0,5 176 0,-2 157 0,0-184 0,-1 0 0,0 0 0,-1 0 0,-1-1 0,0 1 0,-10 22 0,13-37 0,1 0 0,0 0 0,0 0 0,-1-1 0,1 1 0,-1 0 0,1-1 0,-1 1 0,1 0 0,-1-1 0,1 1 0,-1 0 0,0-1 0,1 1 0,-1-1 0,0 1 0,1-1 0,-1 0 0,0 1 0,0-1 0,1 0 0,-1 1 0,0-1 0,0 0 0,0 0 0,0 0 0,1 0 0,-1 0 0,-1 0 0,1 0 0,-1-1 0,1 0 0,0 0 0,0 0 0,0 0 0,0 0 0,0 0 0,0 0 0,0 0 0,0 0 0,1 0 0,-1-1 0,0 1 0,1 0 0,-2-2 0,-1-7 0,0 1 0,0-1 0,-2-16 0,0-16 0,3 0 0,1 0 0,6-49 0,3 63 0,-1 21 0,0 19 0,-2 15 0,-2-1 0,-1 1 0,-1 0 0,-3 43 0,0-9 0,2-31 0,1-17 0,-1 0 0,0 0 0,-1 0 0,-5 23 0,6-35 0,0-1 0,0 1 0,0-1 0,0 1 0,0-1 0,0 1 0,0-1 0,0 1 0,0-1 0,-1 1 0,1-1 0,0 0 0,0 1 0,0-1 0,-1 1 0,1-1 0,0 1 0,-1-1 0,1 0 0,0 1 0,-1-1 0,1 0 0,0 1 0,-1-1 0,1 0 0,-1 1 0,1-1 0,0 0 0,-1 0 0,1 0 0,-2 1 0,-4-15 0,-1-29 0,6-185 0,-2 265 0,-1 20 0,-20 98 0,16-136 0,8-19 0,0 1 0,0-1 0,0 0 0,0 0 0,0 0 0,0 0 0,-1 0 0,1 1 0,0-1 0,0 0 0,0 0 0,0 0 0,-1 0 0,1 0 0,0 0 0,0 0 0,0 0 0,0 0 0,-1 0 0,1 0 0,0 0 0,0 0 0,0 0 0,0 0 0,-1 0 0,1 0 0,0 0 0,0 0 0,0 0 0,-1 0 0,1 0 0,0 0 0,0 0 0,0 0 0,0 0 0,-1 0 0,1 0 0,0 0 0,0-1 0,0 1 0,0 0 0,0 0 0,-1 0 0,1 0 0,-1-3 0,-1 0 0,1 1 0,0-1 0,0 0 0,0 0 0,1 0 0,-1 0 0,1 0 0,-1-4 0,-2-142 0,4 147 0,-1 6 0,1 18 0,-1-20 0,0 1 0,0 0 0,0 0 0,0 0 0,0-1 0,-1 1 0,1 0 0,-1 0 0,0-1 0,0 1 0,0 0 0,0-1 0,0 1 0,-3 3 0,3-6 0,1 0 0,-1-1 0,1 1 0,-1 0 0,1 0 0,-1-1 0,1 1 0,-1 0 0,1 0 0,-1-1 0,1 1 0,0 0 0,-1-1 0,1 1 0,0-1 0,-1 1 0,1-1 0,0 1 0,-1 0 0,1-1 0,0 1 0,0-1 0,-1 1 0,1-1 0,0 0 0,0 1 0,0-1 0,0 1 0,0-1 0,0 1 0,0-1 0,0 0 0,-4-21 0,4 22 0,-5-19 0,2 34 0,2-11 0,1 0 0,-1 0 0,0 1 0,0-1 0,0 0 0,-1 0 0,1 0 0,-3 4 0,2-11 0,0-1 0,0 1 0,0-1 0,0 0 0,1 1 0,0-1 0,-2-7 0,3 10 0,-10-37 0,6 21 0,0-1 0,-11-24 0,14 40 0,1 1 0,0 0 0,-1 0 0,1 0 0,-1 0 0,0 0 0,1 0 0,-1 0 0,0 0 0,1 0 0,-1 0 0,0 1 0,0-1 0,0 0 0,0 0 0,0 1 0,0-1 0,0 1 0,0-1 0,-1 0 0,1 1 0,0 0 0,1 0 0,-1 1 0,0-1 0,1 0 0,-1 0 0,0 1 0,1-1 0,-1 0 0,0 1 0,1-1 0,-1 1 0,1-1 0,-1 0 0,1 1 0,-1-1 0,1 1 0,-1 0 0,1-1 0,-1 1 0,1-1 0,0 1 0,-1 0 0,-2 5 0,1-1 0,0 1 0,0-1 0,0 1 0,0 0 0,0 6 0,1 1 0,1-10 0,0 1 0,0-1 0,0 0 0,-1 1 0,1-1 0,-1 0 0,0 0 0,0 0 0,0 0 0,0 0 0,0 0 0,-1 0 0,0 0 0,1 0 0,-1 0 0,-2 2 0,3-5 0,1 1 0,0-1 0,-1 0 0,1 0 0,-1 1 0,1-1 0,0 0 0,-1 0 0,1 0 0,-1 0 0,1 1 0,0-1 0,-1 0 0,1 0 0,-1 0 0,1 0 0,-1 0 0,1 0 0,-1 0 0,1 0 0,0 0 0,-1 0 0,1-1 0,-1 1 0,1 0 0,0 0 0,-1 0 0,1 0 0,-1-1 0,1 1 0,0 0 0,-1 0 0,1-1 0,0 1 0,-1-1 0,-10-19 0,2-23 0,6 1 0,2 27 0,1 39 0,2 103 0,-2-442 0,0 713 0,1-403 0,0 1 0,1-1 0,-1 0 0,1 1 0,1-1 0,-1 1 0,1 0 0,-1 0 0,1 0 0,0 0 0,7-6 0,-10 10 0,1-1 0,-1 1 0,0 0 0,0 0 0,1-1 0,-1 1 0,0 0 0,1 0 0,-1 0 0,0 0 0,1 0 0,-1-1 0,0 1 0,1 0 0,-1 0 0,1 0 0,-1 0 0,0 0 0,1 0 0,-1 0 0,0 0 0,1 0 0,-1 0 0,0 1 0,1-1 0,-1 0 0,0 0 0,1 0 0,-1 0 0,0 0 0,1 1 0,-1-1 0,1 0 0,6 14 0,-3 20 0,-4-33 0,-1 60 0,1-33 0,0-26 0,1-12 0,4-22 0,11-45 0,-16 77 0,0 0 0,0 1 0,1-1 0,-1 0 0,0 0 0,0 0 0,0 0 0,0 0 0,0 0 0,0 0 0,0 0 0,0 0 0,0 0 0,0 0 0,0 0 0,0 0 0,0 0 0,0 0 0,0 0 0,0 0 0,0 0 0,0 0 0,0 0 0,1 0 0,-1 0 0,0 0 0,0 0 0,0 0 0,0 0 0,0 0 0,0-1 0,0 1 0,0 0 0,0 0 0,0 0 0,0 0 0,0 0 0,0 0 0,0 0 0,0 0 0,0 0 0,0 0 0,0 0 0,0 0 0,0 0 0,2 10 0,0 23 0,-1-20 0,-1-47 0,1 9 0,1-1 0,1 1 0,8-32 0,-6 25 0,0 8 0,-3 49 0,-3 162 0,4-195 0,-2 1 0,1 0 0,0 0 0,0 1 0,1-1 0,0 1 0,0 0 0,4-6 0,-7 12 0,1-1 0,-1 1 0,1 0 0,-1 0 0,1 0 0,-1 0 0,1-1 0,-1 1 0,1 0 0,-1 0 0,1 0 0,-1 0 0,1 0 0,0 0 0,-1 0 0,1 0 0,-1 1 0,1-1 0,-1 0 0,1 0 0,-1 0 0,1 0 0,-1 1 0,0-1 0,1 0 0,-1 1 0,1-1 0,-1 0 0,0 1 0,1-1 0,-1 0 0,1 1 0,-1-1 0,0 0 0,0 0 0,0-1 0,0 1 0,0 0 0,0 0 0,0-1 0,0 1 0,0 0 0,0 0 0,0-1 0,0 1 0,0 0 0,0 0 0,0-1 0,0 1 0,0 0 0,0 0 0,0-1 0,1 1 0,-1 0 0,0 0 0,0-1 0,0 1 0,0 0 0,1 0 0,-1 0 0,0 0 0,0-1 0,0 1 0,1 0 0,-1 0 0,0 0 0,0 0 0,1 0 0,-1-1 0,0 1 0,0 0 0,1 0 0,-1 0 0,0 0 0,0 0 0,1 0 0,-1 0 0,0 0 0,1 0 0,-1 0 0,0 0 0,0 0 0,1 0 0,-1 0 0,0 1 0,0-1 0,1 0 0,-1 0 0,0 0 0,0 0 0,0 0 0,1 0 0,-1 1 0,0-1 0,0 0 0,0 0 0,1 0 0,-1 1 0,0-1 0,0 0 0,0 1 0,5-62 0,-6 50 0,1 0 0,1 0 0,0 1 0,0-1 0,1 1 0,1-1 0,5-14 0,-8 25 0,0 0 0,0 0 0,0 0 0,0 0 0,0 1 0,0-1 0,0 0 0,0 0 0,0 0 0,0 0 0,0 0 0,0 0 0,0 0 0,0 0 0,0 0 0,0 0 0,0 0 0,0 1 0,0-1 0,0 0 0,0 0 0,0 0 0,1 0 0,-1 0 0,0 0 0,0 0 0,0 0 0,0 0 0,0 0 0,0 0 0,0 0 0,0 0 0,0 0 0,0 0 0,1 0 0,-1 0 0,0 0 0,0 0 0,0 0 0,0 0 0,0 0 0,0 0 0,0 0 0,0 0 0,0 0 0,0 0 0,1 0 0,-1 0 0,0 0 0,0 0 0,0 0 0,0 0 0,0 0 0,0-1 0,0 1 0,0 0 0,0 0 0,0 0 0,0 0 0,0 0 0,0 0 0,0 0 0,0 0 0,0 0 0,0 0 0,1 0 0,-1-1 0,3 14 0,0 18 0,-3-3 0,-1-20 0,1 0 0,0 0 0,0 1 0,1-1 0,0 0 0,4 13 0,0-15 0,0-14 0,0-12 0,2-33 0,11 29 0,11-60 0,-25 70 0,-4 14 0,1-1 0,-1 0 0,0 0 0,0 1 0,0-1 0,0 0 0,1 0 0,-1 1 0,0-1 0,1 0 0,-1 1 0,1-1 0,-1 1 0,0-1 0,1 1 0,-1-1 0,1 0 0,0 1 0,-1 0 0,1-1 0,6 9 0,1 31 0,3 90 0,-11-129 0,0 0 0,0 1 0,0-1 0,0 0 0,0 0 0,0 1 0,0-1 0,0 0 0,0 1 0,0-1 0,0 0 0,1 1 0,-1-1 0,0 0 0,0 0 0,0 1 0,0-1 0,0 0 0,1 0 0,-1 1 0,0-1 0,0 0 0,0 0 0,1 0 0,-1 1 0,0-1 0,0 0 0,1 0 0,-1 0 0,0 0 0,1 1 0,-1-1 0,0 0 0,1 0 0,7-8 0,8-23 0,-14 27 0,-2 3 0,0 1 0,0 0 0,0-1 0,1 1 0,-1 0 0,0 0 0,0-1 0,0 1 0,0 0 0,0 0 0,0-1 0,1 1 0,-1 0 0,0 0 0,0 0 0,0-1 0,1 1 0,-1 0 0,0 0 0,0 0 0,0-1 0,1 1 0,-1 0 0,0 0 0,0 0 0,1 0 0,-1 0 0,0 0 0,1 0 0,-1 0 0,0 0 0,0 0 0,1 0 0,-1 0 0,0 0 0,1 0 0,-1 0 0,0 0 0,0 0 0,1 0 0,-1 0 0,0 0 0,0 0 0,1 0 0,-1 0 0,1 1 0,5 15 0,0 26 0,-6 156 0,0-350 0,-2-34 0,2 186 0,0 0 0,0 0 0,0 1 0,0-1 0,-1 0 0,1 0 0,0 1 0,0-1 0,0 0 0,-1 0 0,1 1 0,0-1 0,-1 0 0,1 0 0,0 0 0,0 1 0,-1-1 0,1 0 0,0 0 0,-1 0 0,1 0 0,0 0 0,-1 0 0,1 0 0,0 0 0,-1 0 0,1 0 0,0 0 0,-1 0 0,1 0 0,0 0 0,-1 0 0,1 0 0,0 0 0,0 0 0,-1 0 0,1-1 0,0 1 0,-1 0 0,1 0 0,0 0 0,0 0 0,-1-1 0,1 1 0,0 0 0,0 0 0,-1-1 0,1 1 0,0 0 0,0 0 0,0-1 0,0 1 0,-1 0 0,1-1 0,0 1 0,0 0 0,0-1 0,0 1 0,0 0 0,0-1 0,0 1 0,0 0 0,0-1 0,0 1 0,0 0 0,0-1 0,0 1 0,0 0 0,0-1 0,-17 22 0,17-19 0,-5 6 0,-12 18 0,17-25 0,-1 0 0,0 0 0,1 0 0,-1 0 0,0 0 0,0 0 0,1 0 0,-1-1 0,0 1 0,0 0 0,0-1 0,0 1 0,0-1 0,0 1 0,0-1 0,0 1 0,0-1 0,0 0 0,-2 1 0,1-2 0,1 0 0,0 0 0,0-1 0,0 1 0,-1 0 0,1-1 0,1 1 0,-1 0 0,0-1 0,0 1 0,1-1 0,-1 1 0,0-1 0,1 0 0,0 1 0,-1-1 0,1-2 0,-10-19 0,9 21 0,-1 1 0,1 0 0,0 0 0,-1-1 0,1 1 0,-1 0 0,0 1 0,1-1 0,-1 0 0,0 0 0,1 1 0,-1-1 0,0 1 0,0-1 0,0 1 0,1 0 0,-1 0 0,0 0 0,0 0 0,0 0 0,0 0 0,0 0 0,1 1 0,-1-1 0,-2 1 0,3-1 0,0 0 0,0 0 0,1 0 0,-1 0 0,0 0 0,0-1 0,1 1 0,-1 0 0,0 0 0,1-1 0,-1 1 0,0-1 0,1 1 0,-1-1 0,0 1 0,1-1 0,-1 1 0,1-1 0,-1 1 0,1-1 0,0 1 0,-1-1 0,1 0 0,-1 1 0,1-1 0,0 0 0,0 0 0,-1 1 0,1-1 0,0 0 0,0 0 0,0 1 0,0-1 0,0 0 0,0 0 0,0 1 0,0-1 0,0-1 0,0-34 0,0 35 0,1-20 0,1 1 0,0 0 0,2-1 0,1 2 0,0-1 0,1 0 0,1 1 0,20-36 0,-27 55 0,0-1 0,0 1 0,0 0 0,0-1 0,0 1 0,0-1 0,1 1 0,-1 0 0,0-1 0,0 1 0,0 0 0,1 0 0,-1-1 0,0 1 0,0 0 0,1-1 0,-1 1 0,0 0 0,1 0 0,-1 0 0,0-1 0,1 1 0,-1 0 0,0 0 0,1 0 0,-1 0 0,1 0 0,-1 0 0,0-1 0,1 1 0,-1 0 0,1 0 0,-1 0 0,0 0 0,1 0 0,-1 1 0,0-1 0,1 0 0,-1 0 0,1 0 0,-1 0 0,0 0 0,1 0 0,0 1 0,-1 0 0,0-1 0,1 1 0,-1 0 0,0-1 0,0 1 0,0 0 0,1-1 0,-1 1 0,0 0 0,0-1 0,0 1 0,0 0 0,0 0 0,0-1 0,0 1 0,0 0 0,-1-1 0,1 1 0,0 0 0,0-1 0,-1 1 0,1 1 0,-27 27 0,26-27 0,0-1 0,-1 0 0,1 0 0,0 0 0,-1 1 0,1-2 0,-1 1 0,0 0 0,1 0 0,-1 0 0,0-1 0,1 1 0,-1-1 0,0 1 0,0-1 0,1 0 0,-1 0 0,0 0 0,-2 0 0,3-1 0,0 0 0,1 0 0,-1 0 0,0 0 0,1 0 0,-1 0 0,0-1 0,1 1 0,0 0 0,-1 0 0,1-1 0,0 1 0,0 0 0,-1-1 0,1 1 0,0 0 0,0 0 0,0-1 0,1 1 0,-1 0 0,1-3 0,-2-4 0,-8 24 0,4-5 0,0-1 0,1 1 0,1 0 0,-1 0 0,2 1 0,0-1 0,0 1 0,1-1 0,0 1 0,1-1 0,0 1 0,3 17 0,-1 27 0,1-50 0,1-12 0,2-12 0,2-11 0,-4 17 0,-1 1 0,0 0 0,0-1 0,-2 0 0,1 0 0,-1-21 0,-2 31 0,1 0 0,-1 0 0,0 0 0,1 0 0,-1 0 0,0 0 0,0 0 0,0 0 0,-1 1 0,1-1 0,0 0 0,-1 1 0,1-1 0,-1 1 0,1-1 0,-1 1 0,0 0 0,0 0 0,1 0 0,-1 0 0,-3-1 0,3 1 0,0 0 0,0 0 0,0 0 0,1 0 0,-1 0 0,0 0 0,0-1 0,1 1 0,-1 0 0,1-1 0,0 1 0,-1-1 0,1 0 0,0 1 0,0-1 0,0 0 0,0 0 0,0 0 0,0 0 0,0 0 0,1 0 0,-1 0 0,1 0 0,0 0 0,-1-3 0,8-32 0,-5 35 0,-1-1 0,0 0 0,0 1 0,-1-1 0,1 0 0,-1 0 0,1 0 0,-1 0 0,0 1 0,0-1 0,0 0 0,0 0 0,0 0 0,-1 0 0,0 0 0,1 1 0,-1-1 0,0 0 0,0 0 0,-2-2 0,-9-22 0,12 26 0,0-1 0,0 0 0,-1 0 0,1 1 0,-1-1 0,1 0 0,-1 1 0,0-1 0,0 1 0,0-1 0,0 1 0,0-1 0,0 1 0,0 0 0,0-1 0,0 1 0,-1 0 0,1 0 0,0 0 0,-1 0 0,1 0 0,-1 0 0,1 0 0,-1 1 0,0-1 0,1 1 0,-1-1 0,-2 0 0,-4 1 0,0 1 0,0 0 0,0 0 0,0 0 0,-1 1 0,2 0 0,-1 1 0,0 0 0,0 0 0,1 1 0,0 0 0,0 0 0,0 0 0,-9 8 0,16-12 0,-1 1 0,0-1 0,1 1 0,-1-1 0,0 1 0,1-1 0,-1 1 0,1-1 0,-1 1 0,0 0 0,1-1 0,0 1 0,-1 0 0,1-1 0,-1 1 0,1 0 0,0 0 0,-1-1 0,1 1 0,0 0 0,0 0 0,0 0 0,0-1 0,0 1 0,0 0 0,0 1 0,14 12 0,-13-14 0,1 1 0,-1-1 0,0 1 0,0 0 0,1 0 0,-1-1 0,0 1 0,0 0 0,0 0 0,0 0 0,0 0 0,0 1 0,0-1 0,-1 0 0,1 0 0,0 0 0,-1 1 0,1-1 0,-1 0 0,1 1 0,-1-1 0,1 0 0,-1 1 0,0-1 0,0 0 0,0 3 0,-13 24 0,12-26 0,-1 0 0,1-1 0,0 1 0,0 0 0,0 0 0,0-1 0,0 1 0,0 0 0,0 0 0,0 0 0,1 0 0,-1 0 0,1 1 0,0-1 0,-1 0 0,1 0 0,0 0 0,0 0 0,1 0 0,-1 0 0,0 1 0,1-1 0,0 3 0,0-4 0,0 1 0,-1-1 0,1 0 0,-1 1 0,1-1 0,-1 1 0,1-1 0,-1 1 0,0-1 0,0 0 0,0 1 0,0-1 0,0 1 0,0-1 0,0 1 0,0-1 0,-1 1 0,1-1 0,0 1 0,-1-1 0,1 0 0,-1 1 0,0-1 0,1 0 0,-1 1 0,0-1 0,0 0 0,0 0 0,0 0 0,0 0 0,-2 2 0,-6 6 0,-1-1 0,-19 15 0,8-7 0,20-15 0,1-1 0,-1 1 0,0 0 0,1 0 0,-1 0 0,1 0 0,0 0 0,-1-1 0,1 1 0,0 0 0,0 0 0,-1 0 0,1 0 0,0 0 0,0 0 0,0 0 0,0 0 0,0 0 0,0 0 0,1 0 0,-1 0 0,0 0 0,0 0 0,1 0 0,-1 0 0,1-1 0,-1 1 0,0 0 0,1 0 0,0 0 0,-1 0 0,1-1 0,-1 1 0,1 0 0,0-1 0,1 2 0,-1-1 0,0 1 0,0-1 0,1 1 0,-1-1 0,-1 1 0,1 0 0,0 0 0,0-1 0,-1 1 0,1 0 0,0 0 0,-1 0 0,0-1 0,1 1 0,-1 0 0,0 3 0,-2 0 0,0 0 0,-1 0 0,1 0 0,-1 0 0,0-1 0,0 1 0,-1-1 0,1 0 0,-1 0 0,0 0 0,0 0 0,0-1 0,-8 6 0,2-2 0,17-12 0,0 1 0,0-1 0,1 1 0,-1 1 0,10-4 0,-10 4 0,1 0 0,-1-1 0,1 0 0,-1 0 0,10-8 0,-16 11 0,-1 1 0,1-1 0,0 0 0,-1 1 0,1-1 0,-1 0 0,0 0 0,1 0 0,-1 0 0,1 1 0,-1-1 0,0 0 0,0 0 0,0 0 0,1 0 0,-1 0 0,0 0 0,0 0 0,0 0 0,0 0 0,-1 0 0,1 1 0,0-1 0,0 0 0,0 0 0,-1 0 0,1 0 0,0 0 0,-1 0 0,1 1 0,-2-2 0,-21-29 0,9 15 0,-5-10 0,14 22 0,1-1 0,0 0 0,1 0 0,-1 0 0,1 0 0,0-1 0,0 0 0,1 1 0,0-1 0,0 0 0,0 0 0,1 0 0,-1 0 0,1-9 0,1 13-59,0 0 0,0-1-1,0 1 1,0-1-1,0 1 1,0 0 0,0-1-1,-1 1 1,1-1 0,-1 1-1,0 0 1,0 0 0,0-1-1,0 1 1,0 0-1,0 0 1,-1 0 0,1 0-1,-1 0 1,1 0 0,-1 1-1,-2-3 1,-11-6-6767</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5T19:53:14.534"/>
    </inkml:context>
    <inkml:brush xml:id="br0">
      <inkml:brushProperty name="width" value="0.05" units="cm"/>
      <inkml:brushProperty name="height" value="0.05" units="cm"/>
      <inkml:brushProperty name="color" value="#FFFFFF"/>
    </inkml:brush>
  </inkml:definitions>
  <inkml:trace contextRef="#ctx0" brushRef="#br0">0 1 24575,'34'0'0,"66"-1"0,144 18 0,-218-13 0,115 21 0,-100-18 0,0-2 0,1-2 0,-1-2 0,50-4 0,3 0 0,44 3-1365,-114 0-5461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ID4096"/>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074455-BAFF-4C96-AB45-7FF1B4C9BF84}" type="datetimeFigureOut">
              <a:rPr lang="LID4096" smtClean="0"/>
              <a:t>12/15/2024</a:t>
            </a:fld>
            <a:endParaRPr lang="LID4096"/>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ID4096"/>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ID4096"/>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C9B74D-5C87-46DE-89F7-165B5FBC9DE3}" type="slidenum">
              <a:rPr lang="LID4096" smtClean="0"/>
              <a:t>‹#›</a:t>
            </a:fld>
            <a:endParaRPr lang="LID4096"/>
          </a:p>
        </p:txBody>
      </p:sp>
    </p:spTree>
    <p:extLst>
      <p:ext uri="{BB962C8B-B14F-4D97-AF65-F5344CB8AC3E}">
        <p14:creationId xmlns:p14="http://schemas.microsoft.com/office/powerpoint/2010/main" val="1815925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dirty="0"/>
          </a:p>
        </p:txBody>
      </p:sp>
      <p:sp>
        <p:nvSpPr>
          <p:cNvPr id="4" name="Slide Number Placeholder 3"/>
          <p:cNvSpPr>
            <a:spLocks noGrp="1"/>
          </p:cNvSpPr>
          <p:nvPr>
            <p:ph type="sldNum" sz="quarter" idx="5"/>
          </p:nvPr>
        </p:nvSpPr>
        <p:spPr/>
        <p:txBody>
          <a:bodyPr/>
          <a:lstStyle/>
          <a:p>
            <a:fld id="{5CC9B74D-5C87-46DE-89F7-165B5FBC9DE3}" type="slidenum">
              <a:rPr lang="LID4096" smtClean="0"/>
              <a:t>7</a:t>
            </a:fld>
            <a:endParaRPr lang="LID4096"/>
          </a:p>
        </p:txBody>
      </p:sp>
    </p:spTree>
    <p:extLst>
      <p:ext uri="{BB962C8B-B14F-4D97-AF65-F5344CB8AC3E}">
        <p14:creationId xmlns:p14="http://schemas.microsoft.com/office/powerpoint/2010/main" val="1980965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dirty="0"/>
          </a:p>
        </p:txBody>
      </p:sp>
      <p:sp>
        <p:nvSpPr>
          <p:cNvPr id="4" name="Slide Number Placeholder 3"/>
          <p:cNvSpPr>
            <a:spLocks noGrp="1"/>
          </p:cNvSpPr>
          <p:nvPr>
            <p:ph type="sldNum" sz="quarter" idx="5"/>
          </p:nvPr>
        </p:nvSpPr>
        <p:spPr/>
        <p:txBody>
          <a:bodyPr/>
          <a:lstStyle/>
          <a:p>
            <a:fld id="{5CC9B74D-5C87-46DE-89F7-165B5FBC9DE3}" type="slidenum">
              <a:rPr lang="LID4096" smtClean="0"/>
              <a:t>14</a:t>
            </a:fld>
            <a:endParaRPr lang="LID4096"/>
          </a:p>
        </p:txBody>
      </p:sp>
    </p:spTree>
    <p:extLst>
      <p:ext uri="{BB962C8B-B14F-4D97-AF65-F5344CB8AC3E}">
        <p14:creationId xmlns:p14="http://schemas.microsoft.com/office/powerpoint/2010/main" val="18902706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E15D3-FE51-9FAB-A275-6C0BC0F7EE0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LID4096"/>
          </a:p>
        </p:txBody>
      </p:sp>
      <p:sp>
        <p:nvSpPr>
          <p:cNvPr id="3" name="Subtitle 2">
            <a:extLst>
              <a:ext uri="{FF2B5EF4-FFF2-40B4-BE49-F238E27FC236}">
                <a16:creationId xmlns:a16="http://schemas.microsoft.com/office/drawing/2014/main" id="{D0269113-C254-A28B-85A0-43BBC0556C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ID4096"/>
          </a:p>
        </p:txBody>
      </p:sp>
      <p:sp>
        <p:nvSpPr>
          <p:cNvPr id="4" name="Date Placeholder 3">
            <a:extLst>
              <a:ext uri="{FF2B5EF4-FFF2-40B4-BE49-F238E27FC236}">
                <a16:creationId xmlns:a16="http://schemas.microsoft.com/office/drawing/2014/main" id="{C7C72230-DA5A-C215-7644-C84FFD7FF696}"/>
              </a:ext>
            </a:extLst>
          </p:cNvPr>
          <p:cNvSpPr>
            <a:spLocks noGrp="1"/>
          </p:cNvSpPr>
          <p:nvPr>
            <p:ph type="dt" sz="half" idx="10"/>
          </p:nvPr>
        </p:nvSpPr>
        <p:spPr/>
        <p:txBody>
          <a:bodyPr/>
          <a:lstStyle/>
          <a:p>
            <a:fld id="{C21FDB65-3E4A-4D74-8A15-FDEB8F16E0B8}" type="datetimeFigureOut">
              <a:rPr lang="LID4096" smtClean="0"/>
              <a:t>12/15/2024</a:t>
            </a:fld>
            <a:endParaRPr lang="LID4096"/>
          </a:p>
        </p:txBody>
      </p:sp>
      <p:sp>
        <p:nvSpPr>
          <p:cNvPr id="5" name="Footer Placeholder 4">
            <a:extLst>
              <a:ext uri="{FF2B5EF4-FFF2-40B4-BE49-F238E27FC236}">
                <a16:creationId xmlns:a16="http://schemas.microsoft.com/office/drawing/2014/main" id="{881F71B1-44EC-7F23-883E-F185360EFF8B}"/>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67D0C8FB-070B-4211-9AA4-439DF1A7CA4D}"/>
              </a:ext>
            </a:extLst>
          </p:cNvPr>
          <p:cNvSpPr>
            <a:spLocks noGrp="1"/>
          </p:cNvSpPr>
          <p:nvPr>
            <p:ph type="sldNum" sz="quarter" idx="12"/>
          </p:nvPr>
        </p:nvSpPr>
        <p:spPr/>
        <p:txBody>
          <a:bodyPr/>
          <a:lstStyle/>
          <a:p>
            <a:fld id="{78FC7D57-B9CC-4CC7-A540-FA5383FEAB63}" type="slidenum">
              <a:rPr lang="LID4096" smtClean="0"/>
              <a:t>‹#›</a:t>
            </a:fld>
            <a:endParaRPr lang="LID4096"/>
          </a:p>
        </p:txBody>
      </p:sp>
    </p:spTree>
    <p:extLst>
      <p:ext uri="{BB962C8B-B14F-4D97-AF65-F5344CB8AC3E}">
        <p14:creationId xmlns:p14="http://schemas.microsoft.com/office/powerpoint/2010/main" val="7181147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69861-43EA-B407-E1E0-E7AF1804B5CA}"/>
              </a:ext>
            </a:extLst>
          </p:cNvPr>
          <p:cNvSpPr>
            <a:spLocks noGrp="1"/>
          </p:cNvSpPr>
          <p:nvPr>
            <p:ph type="title"/>
          </p:nvPr>
        </p:nvSpPr>
        <p:spPr/>
        <p:txBody>
          <a:bodyPr/>
          <a:lstStyle/>
          <a:p>
            <a:r>
              <a:rPr lang="en-US"/>
              <a:t>Click to edit Master title style</a:t>
            </a:r>
            <a:endParaRPr lang="LID4096"/>
          </a:p>
        </p:txBody>
      </p:sp>
      <p:sp>
        <p:nvSpPr>
          <p:cNvPr id="3" name="Vertical Text Placeholder 2">
            <a:extLst>
              <a:ext uri="{FF2B5EF4-FFF2-40B4-BE49-F238E27FC236}">
                <a16:creationId xmlns:a16="http://schemas.microsoft.com/office/drawing/2014/main" id="{E0B0C14A-75BD-2D8B-F873-99D6866781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2F9C747A-4F60-3ED6-CDA4-2F3ABF6B6948}"/>
              </a:ext>
            </a:extLst>
          </p:cNvPr>
          <p:cNvSpPr>
            <a:spLocks noGrp="1"/>
          </p:cNvSpPr>
          <p:nvPr>
            <p:ph type="dt" sz="half" idx="10"/>
          </p:nvPr>
        </p:nvSpPr>
        <p:spPr/>
        <p:txBody>
          <a:bodyPr/>
          <a:lstStyle/>
          <a:p>
            <a:fld id="{C21FDB65-3E4A-4D74-8A15-FDEB8F16E0B8}" type="datetimeFigureOut">
              <a:rPr lang="LID4096" smtClean="0"/>
              <a:t>12/15/2024</a:t>
            </a:fld>
            <a:endParaRPr lang="LID4096"/>
          </a:p>
        </p:txBody>
      </p:sp>
      <p:sp>
        <p:nvSpPr>
          <p:cNvPr id="5" name="Footer Placeholder 4">
            <a:extLst>
              <a:ext uri="{FF2B5EF4-FFF2-40B4-BE49-F238E27FC236}">
                <a16:creationId xmlns:a16="http://schemas.microsoft.com/office/drawing/2014/main" id="{F3B12407-5BBF-5BCD-3571-4F1A686D6775}"/>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5A2EA515-65C2-CE88-0C17-CE14B011A121}"/>
              </a:ext>
            </a:extLst>
          </p:cNvPr>
          <p:cNvSpPr>
            <a:spLocks noGrp="1"/>
          </p:cNvSpPr>
          <p:nvPr>
            <p:ph type="sldNum" sz="quarter" idx="12"/>
          </p:nvPr>
        </p:nvSpPr>
        <p:spPr/>
        <p:txBody>
          <a:bodyPr/>
          <a:lstStyle/>
          <a:p>
            <a:fld id="{78FC7D57-B9CC-4CC7-A540-FA5383FEAB63}" type="slidenum">
              <a:rPr lang="LID4096" smtClean="0"/>
              <a:t>‹#›</a:t>
            </a:fld>
            <a:endParaRPr lang="LID4096"/>
          </a:p>
        </p:txBody>
      </p:sp>
    </p:spTree>
    <p:extLst>
      <p:ext uri="{BB962C8B-B14F-4D97-AF65-F5344CB8AC3E}">
        <p14:creationId xmlns:p14="http://schemas.microsoft.com/office/powerpoint/2010/main" val="1001677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491166-DB17-2F95-0CBA-FA3406E7487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LID4096"/>
          </a:p>
        </p:txBody>
      </p:sp>
      <p:sp>
        <p:nvSpPr>
          <p:cNvPr id="3" name="Vertical Text Placeholder 2">
            <a:extLst>
              <a:ext uri="{FF2B5EF4-FFF2-40B4-BE49-F238E27FC236}">
                <a16:creationId xmlns:a16="http://schemas.microsoft.com/office/drawing/2014/main" id="{9D038E61-1236-27E8-F5FD-1DEB4B5B785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86E35E68-C294-EFF7-CE4D-DCC8256CE4FA}"/>
              </a:ext>
            </a:extLst>
          </p:cNvPr>
          <p:cNvSpPr>
            <a:spLocks noGrp="1"/>
          </p:cNvSpPr>
          <p:nvPr>
            <p:ph type="dt" sz="half" idx="10"/>
          </p:nvPr>
        </p:nvSpPr>
        <p:spPr/>
        <p:txBody>
          <a:bodyPr/>
          <a:lstStyle/>
          <a:p>
            <a:fld id="{C21FDB65-3E4A-4D74-8A15-FDEB8F16E0B8}" type="datetimeFigureOut">
              <a:rPr lang="LID4096" smtClean="0"/>
              <a:t>12/15/2024</a:t>
            </a:fld>
            <a:endParaRPr lang="LID4096"/>
          </a:p>
        </p:txBody>
      </p:sp>
      <p:sp>
        <p:nvSpPr>
          <p:cNvPr id="5" name="Footer Placeholder 4">
            <a:extLst>
              <a:ext uri="{FF2B5EF4-FFF2-40B4-BE49-F238E27FC236}">
                <a16:creationId xmlns:a16="http://schemas.microsoft.com/office/drawing/2014/main" id="{62197D65-0C0D-F73B-CA96-D02DD6A71C59}"/>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FD701FFD-7E0E-8941-4CCE-29CE65984C83}"/>
              </a:ext>
            </a:extLst>
          </p:cNvPr>
          <p:cNvSpPr>
            <a:spLocks noGrp="1"/>
          </p:cNvSpPr>
          <p:nvPr>
            <p:ph type="sldNum" sz="quarter" idx="12"/>
          </p:nvPr>
        </p:nvSpPr>
        <p:spPr/>
        <p:txBody>
          <a:bodyPr/>
          <a:lstStyle/>
          <a:p>
            <a:fld id="{78FC7D57-B9CC-4CC7-A540-FA5383FEAB63}" type="slidenum">
              <a:rPr lang="LID4096" smtClean="0"/>
              <a:t>‹#›</a:t>
            </a:fld>
            <a:endParaRPr lang="LID4096"/>
          </a:p>
        </p:txBody>
      </p:sp>
    </p:spTree>
    <p:extLst>
      <p:ext uri="{BB962C8B-B14F-4D97-AF65-F5344CB8AC3E}">
        <p14:creationId xmlns:p14="http://schemas.microsoft.com/office/powerpoint/2010/main" val="41851449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6B252-2589-8E0D-3E8A-EBD781743030}"/>
              </a:ext>
            </a:extLst>
          </p:cNvPr>
          <p:cNvSpPr>
            <a:spLocks noGrp="1"/>
          </p:cNvSpPr>
          <p:nvPr>
            <p:ph type="title"/>
          </p:nvPr>
        </p:nvSpPr>
        <p:spPr/>
        <p:txBody>
          <a:bodyPr/>
          <a:lstStyle/>
          <a:p>
            <a:r>
              <a:rPr lang="en-US"/>
              <a:t>Click to edit Master title style</a:t>
            </a:r>
            <a:endParaRPr lang="LID4096"/>
          </a:p>
        </p:txBody>
      </p:sp>
      <p:sp>
        <p:nvSpPr>
          <p:cNvPr id="3" name="Content Placeholder 2">
            <a:extLst>
              <a:ext uri="{FF2B5EF4-FFF2-40B4-BE49-F238E27FC236}">
                <a16:creationId xmlns:a16="http://schemas.microsoft.com/office/drawing/2014/main" id="{D5544D84-19A2-2C69-1BB5-19B88A2A53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17452D4C-61F4-1431-5E34-05B130BD0D1F}"/>
              </a:ext>
            </a:extLst>
          </p:cNvPr>
          <p:cNvSpPr>
            <a:spLocks noGrp="1"/>
          </p:cNvSpPr>
          <p:nvPr>
            <p:ph type="dt" sz="half" idx="10"/>
          </p:nvPr>
        </p:nvSpPr>
        <p:spPr/>
        <p:txBody>
          <a:bodyPr/>
          <a:lstStyle/>
          <a:p>
            <a:fld id="{C21FDB65-3E4A-4D74-8A15-FDEB8F16E0B8}" type="datetimeFigureOut">
              <a:rPr lang="LID4096" smtClean="0"/>
              <a:t>12/15/2024</a:t>
            </a:fld>
            <a:endParaRPr lang="LID4096"/>
          </a:p>
        </p:txBody>
      </p:sp>
      <p:sp>
        <p:nvSpPr>
          <p:cNvPr id="5" name="Footer Placeholder 4">
            <a:extLst>
              <a:ext uri="{FF2B5EF4-FFF2-40B4-BE49-F238E27FC236}">
                <a16:creationId xmlns:a16="http://schemas.microsoft.com/office/drawing/2014/main" id="{D752112A-DD8E-611D-914C-2A77460DB366}"/>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65467963-3979-6E78-DAFC-83E159E428F3}"/>
              </a:ext>
            </a:extLst>
          </p:cNvPr>
          <p:cNvSpPr>
            <a:spLocks noGrp="1"/>
          </p:cNvSpPr>
          <p:nvPr>
            <p:ph type="sldNum" sz="quarter" idx="12"/>
          </p:nvPr>
        </p:nvSpPr>
        <p:spPr/>
        <p:txBody>
          <a:bodyPr/>
          <a:lstStyle/>
          <a:p>
            <a:fld id="{78FC7D57-B9CC-4CC7-A540-FA5383FEAB63}" type="slidenum">
              <a:rPr lang="LID4096" smtClean="0"/>
              <a:t>‹#›</a:t>
            </a:fld>
            <a:endParaRPr lang="LID4096"/>
          </a:p>
        </p:txBody>
      </p:sp>
    </p:spTree>
    <p:extLst>
      <p:ext uri="{BB962C8B-B14F-4D97-AF65-F5344CB8AC3E}">
        <p14:creationId xmlns:p14="http://schemas.microsoft.com/office/powerpoint/2010/main" val="15602449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883E7-16FF-CB9C-A0AA-432F11AD5F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LID4096"/>
          </a:p>
        </p:txBody>
      </p:sp>
      <p:sp>
        <p:nvSpPr>
          <p:cNvPr id="3" name="Text Placeholder 2">
            <a:extLst>
              <a:ext uri="{FF2B5EF4-FFF2-40B4-BE49-F238E27FC236}">
                <a16:creationId xmlns:a16="http://schemas.microsoft.com/office/drawing/2014/main" id="{C68105FB-D94F-2B84-62FA-2B2D569BA42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679DF87-70CE-3480-BA4B-C3A866EAB3D6}"/>
              </a:ext>
            </a:extLst>
          </p:cNvPr>
          <p:cNvSpPr>
            <a:spLocks noGrp="1"/>
          </p:cNvSpPr>
          <p:nvPr>
            <p:ph type="dt" sz="half" idx="10"/>
          </p:nvPr>
        </p:nvSpPr>
        <p:spPr/>
        <p:txBody>
          <a:bodyPr/>
          <a:lstStyle/>
          <a:p>
            <a:fld id="{C21FDB65-3E4A-4D74-8A15-FDEB8F16E0B8}" type="datetimeFigureOut">
              <a:rPr lang="LID4096" smtClean="0"/>
              <a:t>12/15/2024</a:t>
            </a:fld>
            <a:endParaRPr lang="LID4096"/>
          </a:p>
        </p:txBody>
      </p:sp>
      <p:sp>
        <p:nvSpPr>
          <p:cNvPr id="5" name="Footer Placeholder 4">
            <a:extLst>
              <a:ext uri="{FF2B5EF4-FFF2-40B4-BE49-F238E27FC236}">
                <a16:creationId xmlns:a16="http://schemas.microsoft.com/office/drawing/2014/main" id="{DE54F160-7AAE-1EC1-5E6C-7DB38FC6AB55}"/>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F493B36B-32EC-963C-16A4-6D5A12E37A55}"/>
              </a:ext>
            </a:extLst>
          </p:cNvPr>
          <p:cNvSpPr>
            <a:spLocks noGrp="1"/>
          </p:cNvSpPr>
          <p:nvPr>
            <p:ph type="sldNum" sz="quarter" idx="12"/>
          </p:nvPr>
        </p:nvSpPr>
        <p:spPr/>
        <p:txBody>
          <a:bodyPr/>
          <a:lstStyle/>
          <a:p>
            <a:fld id="{78FC7D57-B9CC-4CC7-A540-FA5383FEAB63}" type="slidenum">
              <a:rPr lang="LID4096" smtClean="0"/>
              <a:t>‹#›</a:t>
            </a:fld>
            <a:endParaRPr lang="LID4096"/>
          </a:p>
        </p:txBody>
      </p:sp>
    </p:spTree>
    <p:extLst>
      <p:ext uri="{BB962C8B-B14F-4D97-AF65-F5344CB8AC3E}">
        <p14:creationId xmlns:p14="http://schemas.microsoft.com/office/powerpoint/2010/main" val="30621260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8251B-96A9-AED0-7AE7-D67AC151870B}"/>
              </a:ext>
            </a:extLst>
          </p:cNvPr>
          <p:cNvSpPr>
            <a:spLocks noGrp="1"/>
          </p:cNvSpPr>
          <p:nvPr>
            <p:ph type="title"/>
          </p:nvPr>
        </p:nvSpPr>
        <p:spPr/>
        <p:txBody>
          <a:bodyPr/>
          <a:lstStyle/>
          <a:p>
            <a:r>
              <a:rPr lang="en-US"/>
              <a:t>Click to edit Master title style</a:t>
            </a:r>
            <a:endParaRPr lang="LID4096"/>
          </a:p>
        </p:txBody>
      </p:sp>
      <p:sp>
        <p:nvSpPr>
          <p:cNvPr id="3" name="Content Placeholder 2">
            <a:extLst>
              <a:ext uri="{FF2B5EF4-FFF2-40B4-BE49-F238E27FC236}">
                <a16:creationId xmlns:a16="http://schemas.microsoft.com/office/drawing/2014/main" id="{FF8F41B3-F586-94B7-72A2-F4B011F4A36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Content Placeholder 3">
            <a:extLst>
              <a:ext uri="{FF2B5EF4-FFF2-40B4-BE49-F238E27FC236}">
                <a16:creationId xmlns:a16="http://schemas.microsoft.com/office/drawing/2014/main" id="{5F92A207-FEE0-4EB2-9F74-38D629F68D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5" name="Date Placeholder 4">
            <a:extLst>
              <a:ext uri="{FF2B5EF4-FFF2-40B4-BE49-F238E27FC236}">
                <a16:creationId xmlns:a16="http://schemas.microsoft.com/office/drawing/2014/main" id="{EEE5A40E-6287-9B88-7038-65FD4F97D0F5}"/>
              </a:ext>
            </a:extLst>
          </p:cNvPr>
          <p:cNvSpPr>
            <a:spLocks noGrp="1"/>
          </p:cNvSpPr>
          <p:nvPr>
            <p:ph type="dt" sz="half" idx="10"/>
          </p:nvPr>
        </p:nvSpPr>
        <p:spPr/>
        <p:txBody>
          <a:bodyPr/>
          <a:lstStyle/>
          <a:p>
            <a:fld id="{C21FDB65-3E4A-4D74-8A15-FDEB8F16E0B8}" type="datetimeFigureOut">
              <a:rPr lang="LID4096" smtClean="0"/>
              <a:t>12/15/2024</a:t>
            </a:fld>
            <a:endParaRPr lang="LID4096"/>
          </a:p>
        </p:txBody>
      </p:sp>
      <p:sp>
        <p:nvSpPr>
          <p:cNvPr id="6" name="Footer Placeholder 5">
            <a:extLst>
              <a:ext uri="{FF2B5EF4-FFF2-40B4-BE49-F238E27FC236}">
                <a16:creationId xmlns:a16="http://schemas.microsoft.com/office/drawing/2014/main" id="{3A8D5EF4-16E7-D3E1-1BF2-33B8DA91CB9B}"/>
              </a:ext>
            </a:extLst>
          </p:cNvPr>
          <p:cNvSpPr>
            <a:spLocks noGrp="1"/>
          </p:cNvSpPr>
          <p:nvPr>
            <p:ph type="ftr" sz="quarter" idx="11"/>
          </p:nvPr>
        </p:nvSpPr>
        <p:spPr/>
        <p:txBody>
          <a:bodyPr/>
          <a:lstStyle/>
          <a:p>
            <a:endParaRPr lang="LID4096"/>
          </a:p>
        </p:txBody>
      </p:sp>
      <p:sp>
        <p:nvSpPr>
          <p:cNvPr id="7" name="Slide Number Placeholder 6">
            <a:extLst>
              <a:ext uri="{FF2B5EF4-FFF2-40B4-BE49-F238E27FC236}">
                <a16:creationId xmlns:a16="http://schemas.microsoft.com/office/drawing/2014/main" id="{0F0B1C1D-84C0-3819-1BEA-39F630FAC99B}"/>
              </a:ext>
            </a:extLst>
          </p:cNvPr>
          <p:cNvSpPr>
            <a:spLocks noGrp="1"/>
          </p:cNvSpPr>
          <p:nvPr>
            <p:ph type="sldNum" sz="quarter" idx="12"/>
          </p:nvPr>
        </p:nvSpPr>
        <p:spPr/>
        <p:txBody>
          <a:bodyPr/>
          <a:lstStyle/>
          <a:p>
            <a:fld id="{78FC7D57-B9CC-4CC7-A540-FA5383FEAB63}" type="slidenum">
              <a:rPr lang="LID4096" smtClean="0"/>
              <a:t>‹#›</a:t>
            </a:fld>
            <a:endParaRPr lang="LID4096"/>
          </a:p>
        </p:txBody>
      </p:sp>
    </p:spTree>
    <p:extLst>
      <p:ext uri="{BB962C8B-B14F-4D97-AF65-F5344CB8AC3E}">
        <p14:creationId xmlns:p14="http://schemas.microsoft.com/office/powerpoint/2010/main" val="3640776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B6EFD-F314-9C97-C5F2-F4FCD1130103}"/>
              </a:ext>
            </a:extLst>
          </p:cNvPr>
          <p:cNvSpPr>
            <a:spLocks noGrp="1"/>
          </p:cNvSpPr>
          <p:nvPr>
            <p:ph type="title"/>
          </p:nvPr>
        </p:nvSpPr>
        <p:spPr>
          <a:xfrm>
            <a:off x="839788" y="365125"/>
            <a:ext cx="10515600" cy="1325563"/>
          </a:xfrm>
        </p:spPr>
        <p:txBody>
          <a:bodyPr/>
          <a:lstStyle/>
          <a:p>
            <a:r>
              <a:rPr lang="en-US"/>
              <a:t>Click to edit Master title style</a:t>
            </a:r>
            <a:endParaRPr lang="LID4096"/>
          </a:p>
        </p:txBody>
      </p:sp>
      <p:sp>
        <p:nvSpPr>
          <p:cNvPr id="3" name="Text Placeholder 2">
            <a:extLst>
              <a:ext uri="{FF2B5EF4-FFF2-40B4-BE49-F238E27FC236}">
                <a16:creationId xmlns:a16="http://schemas.microsoft.com/office/drawing/2014/main" id="{58ED887F-3951-F778-6160-2F59115850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998294-52C9-4E93-61E7-778454668E1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5" name="Text Placeholder 4">
            <a:extLst>
              <a:ext uri="{FF2B5EF4-FFF2-40B4-BE49-F238E27FC236}">
                <a16:creationId xmlns:a16="http://schemas.microsoft.com/office/drawing/2014/main" id="{ED0BB71A-4A34-66F5-58AF-54C9353B56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ACF41E-2FEE-9894-61AE-4F09293EF1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7" name="Date Placeholder 6">
            <a:extLst>
              <a:ext uri="{FF2B5EF4-FFF2-40B4-BE49-F238E27FC236}">
                <a16:creationId xmlns:a16="http://schemas.microsoft.com/office/drawing/2014/main" id="{113B1614-A0ED-8F5E-37C6-15F4DCE67212}"/>
              </a:ext>
            </a:extLst>
          </p:cNvPr>
          <p:cNvSpPr>
            <a:spLocks noGrp="1"/>
          </p:cNvSpPr>
          <p:nvPr>
            <p:ph type="dt" sz="half" idx="10"/>
          </p:nvPr>
        </p:nvSpPr>
        <p:spPr/>
        <p:txBody>
          <a:bodyPr/>
          <a:lstStyle/>
          <a:p>
            <a:fld id="{C21FDB65-3E4A-4D74-8A15-FDEB8F16E0B8}" type="datetimeFigureOut">
              <a:rPr lang="LID4096" smtClean="0"/>
              <a:t>12/15/2024</a:t>
            </a:fld>
            <a:endParaRPr lang="LID4096"/>
          </a:p>
        </p:txBody>
      </p:sp>
      <p:sp>
        <p:nvSpPr>
          <p:cNvPr id="8" name="Footer Placeholder 7">
            <a:extLst>
              <a:ext uri="{FF2B5EF4-FFF2-40B4-BE49-F238E27FC236}">
                <a16:creationId xmlns:a16="http://schemas.microsoft.com/office/drawing/2014/main" id="{A4A3750A-78E8-E0F3-11BE-11AB00249BF4}"/>
              </a:ext>
            </a:extLst>
          </p:cNvPr>
          <p:cNvSpPr>
            <a:spLocks noGrp="1"/>
          </p:cNvSpPr>
          <p:nvPr>
            <p:ph type="ftr" sz="quarter" idx="11"/>
          </p:nvPr>
        </p:nvSpPr>
        <p:spPr/>
        <p:txBody>
          <a:bodyPr/>
          <a:lstStyle/>
          <a:p>
            <a:endParaRPr lang="LID4096"/>
          </a:p>
        </p:txBody>
      </p:sp>
      <p:sp>
        <p:nvSpPr>
          <p:cNvPr id="9" name="Slide Number Placeholder 8">
            <a:extLst>
              <a:ext uri="{FF2B5EF4-FFF2-40B4-BE49-F238E27FC236}">
                <a16:creationId xmlns:a16="http://schemas.microsoft.com/office/drawing/2014/main" id="{D01D9085-882C-1804-D901-2A6E468185C6}"/>
              </a:ext>
            </a:extLst>
          </p:cNvPr>
          <p:cNvSpPr>
            <a:spLocks noGrp="1"/>
          </p:cNvSpPr>
          <p:nvPr>
            <p:ph type="sldNum" sz="quarter" idx="12"/>
          </p:nvPr>
        </p:nvSpPr>
        <p:spPr/>
        <p:txBody>
          <a:bodyPr/>
          <a:lstStyle/>
          <a:p>
            <a:fld id="{78FC7D57-B9CC-4CC7-A540-FA5383FEAB63}" type="slidenum">
              <a:rPr lang="LID4096" smtClean="0"/>
              <a:t>‹#›</a:t>
            </a:fld>
            <a:endParaRPr lang="LID4096"/>
          </a:p>
        </p:txBody>
      </p:sp>
    </p:spTree>
    <p:extLst>
      <p:ext uri="{BB962C8B-B14F-4D97-AF65-F5344CB8AC3E}">
        <p14:creationId xmlns:p14="http://schemas.microsoft.com/office/powerpoint/2010/main" val="3088875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C9910-DF27-98B3-D9DD-CE268A05D502}"/>
              </a:ext>
            </a:extLst>
          </p:cNvPr>
          <p:cNvSpPr>
            <a:spLocks noGrp="1"/>
          </p:cNvSpPr>
          <p:nvPr>
            <p:ph type="title"/>
          </p:nvPr>
        </p:nvSpPr>
        <p:spPr/>
        <p:txBody>
          <a:bodyPr/>
          <a:lstStyle/>
          <a:p>
            <a:r>
              <a:rPr lang="en-US"/>
              <a:t>Click to edit Master title style</a:t>
            </a:r>
            <a:endParaRPr lang="LID4096"/>
          </a:p>
        </p:txBody>
      </p:sp>
      <p:sp>
        <p:nvSpPr>
          <p:cNvPr id="3" name="Date Placeholder 2">
            <a:extLst>
              <a:ext uri="{FF2B5EF4-FFF2-40B4-BE49-F238E27FC236}">
                <a16:creationId xmlns:a16="http://schemas.microsoft.com/office/drawing/2014/main" id="{8737227A-F6A5-3B52-581D-DE5B6FA466A5}"/>
              </a:ext>
            </a:extLst>
          </p:cNvPr>
          <p:cNvSpPr>
            <a:spLocks noGrp="1"/>
          </p:cNvSpPr>
          <p:nvPr>
            <p:ph type="dt" sz="half" idx="10"/>
          </p:nvPr>
        </p:nvSpPr>
        <p:spPr/>
        <p:txBody>
          <a:bodyPr/>
          <a:lstStyle/>
          <a:p>
            <a:fld id="{C21FDB65-3E4A-4D74-8A15-FDEB8F16E0B8}" type="datetimeFigureOut">
              <a:rPr lang="LID4096" smtClean="0"/>
              <a:t>12/15/2024</a:t>
            </a:fld>
            <a:endParaRPr lang="LID4096"/>
          </a:p>
        </p:txBody>
      </p:sp>
      <p:sp>
        <p:nvSpPr>
          <p:cNvPr id="4" name="Footer Placeholder 3">
            <a:extLst>
              <a:ext uri="{FF2B5EF4-FFF2-40B4-BE49-F238E27FC236}">
                <a16:creationId xmlns:a16="http://schemas.microsoft.com/office/drawing/2014/main" id="{AC829604-6913-99DD-9174-61768C888399}"/>
              </a:ext>
            </a:extLst>
          </p:cNvPr>
          <p:cNvSpPr>
            <a:spLocks noGrp="1"/>
          </p:cNvSpPr>
          <p:nvPr>
            <p:ph type="ftr" sz="quarter" idx="11"/>
          </p:nvPr>
        </p:nvSpPr>
        <p:spPr/>
        <p:txBody>
          <a:bodyPr/>
          <a:lstStyle/>
          <a:p>
            <a:endParaRPr lang="LID4096"/>
          </a:p>
        </p:txBody>
      </p:sp>
      <p:sp>
        <p:nvSpPr>
          <p:cNvPr id="5" name="Slide Number Placeholder 4">
            <a:extLst>
              <a:ext uri="{FF2B5EF4-FFF2-40B4-BE49-F238E27FC236}">
                <a16:creationId xmlns:a16="http://schemas.microsoft.com/office/drawing/2014/main" id="{A55AC033-818C-947C-F8B9-ADCE68DBDC1C}"/>
              </a:ext>
            </a:extLst>
          </p:cNvPr>
          <p:cNvSpPr>
            <a:spLocks noGrp="1"/>
          </p:cNvSpPr>
          <p:nvPr>
            <p:ph type="sldNum" sz="quarter" idx="12"/>
          </p:nvPr>
        </p:nvSpPr>
        <p:spPr/>
        <p:txBody>
          <a:bodyPr/>
          <a:lstStyle/>
          <a:p>
            <a:fld id="{78FC7D57-B9CC-4CC7-A540-FA5383FEAB63}" type="slidenum">
              <a:rPr lang="LID4096" smtClean="0"/>
              <a:t>‹#›</a:t>
            </a:fld>
            <a:endParaRPr lang="LID4096"/>
          </a:p>
        </p:txBody>
      </p:sp>
    </p:spTree>
    <p:extLst>
      <p:ext uri="{BB962C8B-B14F-4D97-AF65-F5344CB8AC3E}">
        <p14:creationId xmlns:p14="http://schemas.microsoft.com/office/powerpoint/2010/main" val="10045543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E5DEE9-CBF3-8421-AC5D-A4EAE0450513}"/>
              </a:ext>
            </a:extLst>
          </p:cNvPr>
          <p:cNvSpPr>
            <a:spLocks noGrp="1"/>
          </p:cNvSpPr>
          <p:nvPr>
            <p:ph type="dt" sz="half" idx="10"/>
          </p:nvPr>
        </p:nvSpPr>
        <p:spPr/>
        <p:txBody>
          <a:bodyPr/>
          <a:lstStyle/>
          <a:p>
            <a:fld id="{C21FDB65-3E4A-4D74-8A15-FDEB8F16E0B8}" type="datetimeFigureOut">
              <a:rPr lang="LID4096" smtClean="0"/>
              <a:t>12/15/2024</a:t>
            </a:fld>
            <a:endParaRPr lang="LID4096"/>
          </a:p>
        </p:txBody>
      </p:sp>
      <p:sp>
        <p:nvSpPr>
          <p:cNvPr id="3" name="Footer Placeholder 2">
            <a:extLst>
              <a:ext uri="{FF2B5EF4-FFF2-40B4-BE49-F238E27FC236}">
                <a16:creationId xmlns:a16="http://schemas.microsoft.com/office/drawing/2014/main" id="{19AA32F0-6CF1-1B43-1EEF-4AFFC880972A}"/>
              </a:ext>
            </a:extLst>
          </p:cNvPr>
          <p:cNvSpPr>
            <a:spLocks noGrp="1"/>
          </p:cNvSpPr>
          <p:nvPr>
            <p:ph type="ftr" sz="quarter" idx="11"/>
          </p:nvPr>
        </p:nvSpPr>
        <p:spPr/>
        <p:txBody>
          <a:bodyPr/>
          <a:lstStyle/>
          <a:p>
            <a:endParaRPr lang="LID4096"/>
          </a:p>
        </p:txBody>
      </p:sp>
      <p:sp>
        <p:nvSpPr>
          <p:cNvPr id="4" name="Slide Number Placeholder 3">
            <a:extLst>
              <a:ext uri="{FF2B5EF4-FFF2-40B4-BE49-F238E27FC236}">
                <a16:creationId xmlns:a16="http://schemas.microsoft.com/office/drawing/2014/main" id="{DC29BF3D-A592-6C01-7B39-89AD40821325}"/>
              </a:ext>
            </a:extLst>
          </p:cNvPr>
          <p:cNvSpPr>
            <a:spLocks noGrp="1"/>
          </p:cNvSpPr>
          <p:nvPr>
            <p:ph type="sldNum" sz="quarter" idx="12"/>
          </p:nvPr>
        </p:nvSpPr>
        <p:spPr/>
        <p:txBody>
          <a:bodyPr/>
          <a:lstStyle/>
          <a:p>
            <a:fld id="{78FC7D57-B9CC-4CC7-A540-FA5383FEAB63}" type="slidenum">
              <a:rPr lang="LID4096" smtClean="0"/>
              <a:t>‹#›</a:t>
            </a:fld>
            <a:endParaRPr lang="LID4096"/>
          </a:p>
        </p:txBody>
      </p:sp>
    </p:spTree>
    <p:extLst>
      <p:ext uri="{BB962C8B-B14F-4D97-AF65-F5344CB8AC3E}">
        <p14:creationId xmlns:p14="http://schemas.microsoft.com/office/powerpoint/2010/main" val="2683992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6E134-2D44-09CF-B162-D5F90529DE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ID4096"/>
          </a:p>
        </p:txBody>
      </p:sp>
      <p:sp>
        <p:nvSpPr>
          <p:cNvPr id="3" name="Content Placeholder 2">
            <a:extLst>
              <a:ext uri="{FF2B5EF4-FFF2-40B4-BE49-F238E27FC236}">
                <a16:creationId xmlns:a16="http://schemas.microsoft.com/office/drawing/2014/main" id="{2A39226A-6C11-F4B6-58C3-4C4A36FA11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Text Placeholder 3">
            <a:extLst>
              <a:ext uri="{FF2B5EF4-FFF2-40B4-BE49-F238E27FC236}">
                <a16:creationId xmlns:a16="http://schemas.microsoft.com/office/drawing/2014/main" id="{80C10966-54C8-06E9-E6CE-363878E4AC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13F9BD-3816-9930-9416-9E2E92A14C91}"/>
              </a:ext>
            </a:extLst>
          </p:cNvPr>
          <p:cNvSpPr>
            <a:spLocks noGrp="1"/>
          </p:cNvSpPr>
          <p:nvPr>
            <p:ph type="dt" sz="half" idx="10"/>
          </p:nvPr>
        </p:nvSpPr>
        <p:spPr/>
        <p:txBody>
          <a:bodyPr/>
          <a:lstStyle/>
          <a:p>
            <a:fld id="{C21FDB65-3E4A-4D74-8A15-FDEB8F16E0B8}" type="datetimeFigureOut">
              <a:rPr lang="LID4096" smtClean="0"/>
              <a:t>12/15/2024</a:t>
            </a:fld>
            <a:endParaRPr lang="LID4096"/>
          </a:p>
        </p:txBody>
      </p:sp>
      <p:sp>
        <p:nvSpPr>
          <p:cNvPr id="6" name="Footer Placeholder 5">
            <a:extLst>
              <a:ext uri="{FF2B5EF4-FFF2-40B4-BE49-F238E27FC236}">
                <a16:creationId xmlns:a16="http://schemas.microsoft.com/office/drawing/2014/main" id="{C7F978C8-993D-8610-2927-FA728F672A5F}"/>
              </a:ext>
            </a:extLst>
          </p:cNvPr>
          <p:cNvSpPr>
            <a:spLocks noGrp="1"/>
          </p:cNvSpPr>
          <p:nvPr>
            <p:ph type="ftr" sz="quarter" idx="11"/>
          </p:nvPr>
        </p:nvSpPr>
        <p:spPr/>
        <p:txBody>
          <a:bodyPr/>
          <a:lstStyle/>
          <a:p>
            <a:endParaRPr lang="LID4096"/>
          </a:p>
        </p:txBody>
      </p:sp>
      <p:sp>
        <p:nvSpPr>
          <p:cNvPr id="7" name="Slide Number Placeholder 6">
            <a:extLst>
              <a:ext uri="{FF2B5EF4-FFF2-40B4-BE49-F238E27FC236}">
                <a16:creationId xmlns:a16="http://schemas.microsoft.com/office/drawing/2014/main" id="{4CC286B8-E7EB-E104-6E4B-325844AFDF99}"/>
              </a:ext>
            </a:extLst>
          </p:cNvPr>
          <p:cNvSpPr>
            <a:spLocks noGrp="1"/>
          </p:cNvSpPr>
          <p:nvPr>
            <p:ph type="sldNum" sz="quarter" idx="12"/>
          </p:nvPr>
        </p:nvSpPr>
        <p:spPr/>
        <p:txBody>
          <a:bodyPr/>
          <a:lstStyle/>
          <a:p>
            <a:fld id="{78FC7D57-B9CC-4CC7-A540-FA5383FEAB63}" type="slidenum">
              <a:rPr lang="LID4096" smtClean="0"/>
              <a:t>‹#›</a:t>
            </a:fld>
            <a:endParaRPr lang="LID4096"/>
          </a:p>
        </p:txBody>
      </p:sp>
    </p:spTree>
    <p:extLst>
      <p:ext uri="{BB962C8B-B14F-4D97-AF65-F5344CB8AC3E}">
        <p14:creationId xmlns:p14="http://schemas.microsoft.com/office/powerpoint/2010/main" val="273637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B7146-B311-3789-1A3E-2B1A5703B5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ID4096"/>
          </a:p>
        </p:txBody>
      </p:sp>
      <p:sp>
        <p:nvSpPr>
          <p:cNvPr id="3" name="Picture Placeholder 2">
            <a:extLst>
              <a:ext uri="{FF2B5EF4-FFF2-40B4-BE49-F238E27FC236}">
                <a16:creationId xmlns:a16="http://schemas.microsoft.com/office/drawing/2014/main" id="{5BE18D3A-BA6E-5648-0FC6-699CE22037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ID4096"/>
          </a:p>
        </p:txBody>
      </p:sp>
      <p:sp>
        <p:nvSpPr>
          <p:cNvPr id="4" name="Text Placeholder 3">
            <a:extLst>
              <a:ext uri="{FF2B5EF4-FFF2-40B4-BE49-F238E27FC236}">
                <a16:creationId xmlns:a16="http://schemas.microsoft.com/office/drawing/2014/main" id="{32D1DE1F-6482-3FFC-2820-3052951EFE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D46ED0-1010-F037-13D5-2B232205C9DF}"/>
              </a:ext>
            </a:extLst>
          </p:cNvPr>
          <p:cNvSpPr>
            <a:spLocks noGrp="1"/>
          </p:cNvSpPr>
          <p:nvPr>
            <p:ph type="dt" sz="half" idx="10"/>
          </p:nvPr>
        </p:nvSpPr>
        <p:spPr/>
        <p:txBody>
          <a:bodyPr/>
          <a:lstStyle/>
          <a:p>
            <a:fld id="{C21FDB65-3E4A-4D74-8A15-FDEB8F16E0B8}" type="datetimeFigureOut">
              <a:rPr lang="LID4096" smtClean="0"/>
              <a:t>12/15/2024</a:t>
            </a:fld>
            <a:endParaRPr lang="LID4096"/>
          </a:p>
        </p:txBody>
      </p:sp>
      <p:sp>
        <p:nvSpPr>
          <p:cNvPr id="6" name="Footer Placeholder 5">
            <a:extLst>
              <a:ext uri="{FF2B5EF4-FFF2-40B4-BE49-F238E27FC236}">
                <a16:creationId xmlns:a16="http://schemas.microsoft.com/office/drawing/2014/main" id="{C3996E27-7CC7-5517-1158-A82EB3003D3F}"/>
              </a:ext>
            </a:extLst>
          </p:cNvPr>
          <p:cNvSpPr>
            <a:spLocks noGrp="1"/>
          </p:cNvSpPr>
          <p:nvPr>
            <p:ph type="ftr" sz="quarter" idx="11"/>
          </p:nvPr>
        </p:nvSpPr>
        <p:spPr/>
        <p:txBody>
          <a:bodyPr/>
          <a:lstStyle/>
          <a:p>
            <a:endParaRPr lang="LID4096"/>
          </a:p>
        </p:txBody>
      </p:sp>
      <p:sp>
        <p:nvSpPr>
          <p:cNvPr id="7" name="Slide Number Placeholder 6">
            <a:extLst>
              <a:ext uri="{FF2B5EF4-FFF2-40B4-BE49-F238E27FC236}">
                <a16:creationId xmlns:a16="http://schemas.microsoft.com/office/drawing/2014/main" id="{E6563A7E-6F6E-C411-6A39-7BF0A3039260}"/>
              </a:ext>
            </a:extLst>
          </p:cNvPr>
          <p:cNvSpPr>
            <a:spLocks noGrp="1"/>
          </p:cNvSpPr>
          <p:nvPr>
            <p:ph type="sldNum" sz="quarter" idx="12"/>
          </p:nvPr>
        </p:nvSpPr>
        <p:spPr/>
        <p:txBody>
          <a:bodyPr/>
          <a:lstStyle/>
          <a:p>
            <a:fld id="{78FC7D57-B9CC-4CC7-A540-FA5383FEAB63}" type="slidenum">
              <a:rPr lang="LID4096" smtClean="0"/>
              <a:t>‹#›</a:t>
            </a:fld>
            <a:endParaRPr lang="LID4096"/>
          </a:p>
        </p:txBody>
      </p:sp>
    </p:spTree>
    <p:extLst>
      <p:ext uri="{BB962C8B-B14F-4D97-AF65-F5344CB8AC3E}">
        <p14:creationId xmlns:p14="http://schemas.microsoft.com/office/powerpoint/2010/main" val="18266859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1D9011-7A84-10A5-1007-B87AE26CC7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ID4096"/>
          </a:p>
        </p:txBody>
      </p:sp>
      <p:sp>
        <p:nvSpPr>
          <p:cNvPr id="3" name="Text Placeholder 2">
            <a:extLst>
              <a:ext uri="{FF2B5EF4-FFF2-40B4-BE49-F238E27FC236}">
                <a16:creationId xmlns:a16="http://schemas.microsoft.com/office/drawing/2014/main" id="{42BC1D98-3C80-589E-4CCC-164393C1A5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38DB5993-E78C-F377-719A-67D3F48784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21FDB65-3E4A-4D74-8A15-FDEB8F16E0B8}" type="datetimeFigureOut">
              <a:rPr lang="LID4096" smtClean="0"/>
              <a:t>12/15/2024</a:t>
            </a:fld>
            <a:endParaRPr lang="LID4096"/>
          </a:p>
        </p:txBody>
      </p:sp>
      <p:sp>
        <p:nvSpPr>
          <p:cNvPr id="5" name="Footer Placeholder 4">
            <a:extLst>
              <a:ext uri="{FF2B5EF4-FFF2-40B4-BE49-F238E27FC236}">
                <a16:creationId xmlns:a16="http://schemas.microsoft.com/office/drawing/2014/main" id="{1E496798-0404-6165-7BBF-16D718A4A7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LID4096"/>
          </a:p>
        </p:txBody>
      </p:sp>
      <p:sp>
        <p:nvSpPr>
          <p:cNvPr id="6" name="Slide Number Placeholder 5">
            <a:extLst>
              <a:ext uri="{FF2B5EF4-FFF2-40B4-BE49-F238E27FC236}">
                <a16:creationId xmlns:a16="http://schemas.microsoft.com/office/drawing/2014/main" id="{FFD84737-1A67-4224-32CF-87CDEA16B3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8FC7D57-B9CC-4CC7-A540-FA5383FEAB63}" type="slidenum">
              <a:rPr lang="LID4096" smtClean="0"/>
              <a:t>‹#›</a:t>
            </a:fld>
            <a:endParaRPr lang="LID4096"/>
          </a:p>
        </p:txBody>
      </p:sp>
    </p:spTree>
    <p:extLst>
      <p:ext uri="{BB962C8B-B14F-4D97-AF65-F5344CB8AC3E}">
        <p14:creationId xmlns:p14="http://schemas.microsoft.com/office/powerpoint/2010/main" val="19778115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6.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customXml" Target="../ink/ink2.xml"/><Relationship Id="rId5" Type="http://schemas.openxmlformats.org/officeDocument/2006/relationships/image" Target="../media/image32.png"/><Relationship Id="rId4" Type="http://schemas.openxmlformats.org/officeDocument/2006/relationships/customXml" Target="../ink/ink1.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4000"/>
            <a:lum/>
            <a:extLst>
              <a:ext uri="{BEBA8EAE-BF5A-486C-A8C5-ECC9F3942E4B}">
                <a14:imgProps xmlns:a14="http://schemas.microsoft.com/office/drawing/2010/main">
                  <a14:imgLayer r:embed="rId3">
                    <a14:imgEffect>
                      <a14:artisticWatercolorSponge trans="1000" brushSize="4"/>
                    </a14:imgEffect>
                    <a14:imgEffect>
                      <a14:brightnessContrast bright="-7000" contrast="-3000"/>
                    </a14:imgEffect>
                  </a14:imgLayer>
                </a14:imgProps>
              </a:ext>
            </a:extLst>
          </a:blip>
          <a:srcRect/>
          <a:stretch>
            <a:fillRect t="-39000" b="-3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3CDEE-DE66-9EC9-0A41-D033696BC79F}"/>
              </a:ext>
            </a:extLst>
          </p:cNvPr>
          <p:cNvSpPr>
            <a:spLocks noGrp="1"/>
          </p:cNvSpPr>
          <p:nvPr>
            <p:ph type="ctrTitle"/>
          </p:nvPr>
        </p:nvSpPr>
        <p:spPr/>
        <p:txBody>
          <a:bodyPr/>
          <a:lstStyle/>
          <a:p>
            <a:r>
              <a:rPr lang="en-US">
                <a:latin typeface="Bahnschrift" panose="020B0502040204020203" pitchFamily="34" charset="0"/>
              </a:rPr>
              <a:t>Sphingolipid domains in fibroblast studies</a:t>
            </a:r>
          </a:p>
        </p:txBody>
      </p:sp>
      <p:sp>
        <p:nvSpPr>
          <p:cNvPr id="3" name="Subtitle 2">
            <a:extLst>
              <a:ext uri="{FF2B5EF4-FFF2-40B4-BE49-F238E27FC236}">
                <a16:creationId xmlns:a16="http://schemas.microsoft.com/office/drawing/2014/main" id="{2B4C0FC6-346A-57E9-CA42-852902EE4F90}"/>
              </a:ext>
            </a:extLst>
          </p:cNvPr>
          <p:cNvSpPr>
            <a:spLocks noGrp="1"/>
          </p:cNvSpPr>
          <p:nvPr>
            <p:ph type="subTitle" idx="1"/>
          </p:nvPr>
        </p:nvSpPr>
        <p:spPr/>
        <p:txBody>
          <a:bodyPr/>
          <a:lstStyle/>
          <a:p>
            <a:r>
              <a:rPr lang="en-US">
                <a:latin typeface="Bahnschrift" panose="020B0502040204020203" pitchFamily="34" charset="0"/>
              </a:rPr>
              <a:t>Emile Chauvel, Ami De Carli, Aldric Mercier</a:t>
            </a:r>
          </a:p>
        </p:txBody>
      </p:sp>
    </p:spTree>
    <p:extLst>
      <p:ext uri="{BB962C8B-B14F-4D97-AF65-F5344CB8AC3E}">
        <p14:creationId xmlns:p14="http://schemas.microsoft.com/office/powerpoint/2010/main" val="1100072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F1168-CFBD-8400-3804-7D02126570D9}"/>
              </a:ext>
            </a:extLst>
          </p:cNvPr>
          <p:cNvSpPr>
            <a:spLocks noGrp="1"/>
          </p:cNvSpPr>
          <p:nvPr>
            <p:ph type="title"/>
          </p:nvPr>
        </p:nvSpPr>
        <p:spPr/>
        <p:txBody>
          <a:bodyPr/>
          <a:lstStyle/>
          <a:p>
            <a:r>
              <a:rPr lang="en-US"/>
              <a:t>Experiment 2: Sphingolipid Domains Cartography</a:t>
            </a:r>
            <a:endParaRPr lang="LID4096"/>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C7BAD3E-8B33-7E5D-B497-C90C5748E72C}"/>
                  </a:ext>
                </a:extLst>
              </p:cNvPr>
              <p:cNvSpPr>
                <a:spLocks noGrp="1"/>
              </p:cNvSpPr>
              <p:nvPr>
                <p:ph idx="1"/>
              </p:nvPr>
            </p:nvSpPr>
            <p:spPr/>
            <p:txBody>
              <a:bodyPr/>
              <a:lstStyle/>
              <a:p>
                <a:r>
                  <a:rPr lang="en-US"/>
                  <a:t>Look at </a:t>
                </a:r>
                <a14:m>
                  <m:oMath xmlns:m="http://schemas.openxmlformats.org/officeDocument/2006/math">
                    <m:sPre>
                      <m:sPrePr>
                        <m:ctrlPr>
                          <a:rPr lang="en-US" i="1" smtClean="0">
                            <a:latin typeface="Cambria Math" panose="02040503050406030204" pitchFamily="18" charset="0"/>
                          </a:rPr>
                        </m:ctrlPr>
                      </m:sPrePr>
                      <m:sub>
                        <m:r>
                          <a:rPr lang="en-US" b="0" i="1" smtClean="0">
                            <a:latin typeface="Cambria Math" panose="02040503050406030204" pitchFamily="18" charset="0"/>
                          </a:rPr>
                          <m:t> </m:t>
                        </m:r>
                      </m:sub>
                      <m:sup>
                        <m:r>
                          <a:rPr lang="en-US" b="0" i="1" smtClean="0">
                            <a:latin typeface="Cambria Math" panose="02040503050406030204" pitchFamily="18" charset="0"/>
                          </a:rPr>
                          <m:t>15</m:t>
                        </m:r>
                      </m:sup>
                      <m:e>
                        <m:r>
                          <m:rPr>
                            <m:sty m:val="p"/>
                          </m:rPr>
                          <a:rPr lang="en-US" b="0" i="0" smtClean="0">
                            <a:latin typeface="Cambria Math" panose="02040503050406030204" pitchFamily="18" charset="0"/>
                          </a:rPr>
                          <m:t>N</m:t>
                        </m:r>
                      </m:e>
                    </m:sPre>
                  </m:oMath>
                </a14:m>
                <a:r>
                  <a:rPr lang="en-US"/>
                  <a:t> concentration and distribution on surface using SI-MS of modified fibroblast</a:t>
                </a:r>
              </a:p>
              <a:p>
                <a:r>
                  <a:rPr lang="en-US"/>
                  <a:t>Statistical distribution test</a:t>
                </a:r>
              </a:p>
              <a:p>
                <a:endParaRPr lang="LID4096"/>
              </a:p>
            </p:txBody>
          </p:sp>
        </mc:Choice>
        <mc:Fallback xmlns="">
          <p:sp>
            <p:nvSpPr>
              <p:cNvPr id="3" name="Content Placeholder 2">
                <a:extLst>
                  <a:ext uri="{FF2B5EF4-FFF2-40B4-BE49-F238E27FC236}">
                    <a16:creationId xmlns:a16="http://schemas.microsoft.com/office/drawing/2014/main" id="{FC7BAD3E-8B33-7E5D-B497-C90C5748E72C}"/>
                  </a:ext>
                </a:extLst>
              </p:cNvPr>
              <p:cNvSpPr>
                <a:spLocks noGrp="1" noRot="1" noChangeAspect="1" noMove="1" noResize="1" noEditPoints="1" noAdjustHandles="1" noChangeArrowheads="1" noChangeShapeType="1" noTextEdit="1"/>
              </p:cNvSpPr>
              <p:nvPr>
                <p:ph idx="1"/>
              </p:nvPr>
            </p:nvSpPr>
            <p:spPr>
              <a:blipFill>
                <a:blip r:embed="rId2"/>
                <a:stretch>
                  <a:fillRect l="-1043" t="-2101"/>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9F31D597-AD29-4C13-7C30-CAACE3F4500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87" b="97090" l="153" r="97966">
                        <a14:foregroundMark x1="7982" y1="28571" x2="28724" y2="34061"/>
                        <a14:foregroundMark x1="28724" y1="34061" x2="70310" y2="30886"/>
                        <a14:foregroundMark x1="70310" y1="30886" x2="80427" y2="25728"/>
                        <a14:foregroundMark x1="82003" y1="35714" x2="82816" y2="51720"/>
                        <a14:foregroundMark x1="94916" y1="10714" x2="92578" y2="82738"/>
                        <a14:foregroundMark x1="92578" y1="82738" x2="85663" y2="82870"/>
                        <a14:foregroundMark x1="96085" y1="16005" x2="93035" y2="90741"/>
                        <a14:foregroundMark x1="93035" y1="90741" x2="87239" y2="97090"/>
                        <a14:foregroundMark x1="5694" y1="32011" x2="203" y2="30622"/>
                        <a14:foregroundMark x1="93543" y1="31085" x2="97966" y2="34458"/>
                      </a14:backgroundRemoval>
                    </a14:imgEffect>
                  </a14:imgLayer>
                </a14:imgProps>
              </a:ext>
            </a:extLst>
          </a:blip>
          <a:stretch>
            <a:fillRect/>
          </a:stretch>
        </p:blipFill>
        <p:spPr>
          <a:xfrm>
            <a:off x="966667" y="2964964"/>
            <a:ext cx="5000282" cy="3843633"/>
          </a:xfrm>
          <a:prstGeom prst="rect">
            <a:avLst/>
          </a:prstGeom>
        </p:spPr>
      </p:pic>
      <p:pic>
        <p:nvPicPr>
          <p:cNvPr id="7" name="Picture 6">
            <a:extLst>
              <a:ext uri="{FF2B5EF4-FFF2-40B4-BE49-F238E27FC236}">
                <a16:creationId xmlns:a16="http://schemas.microsoft.com/office/drawing/2014/main" id="{12DF44F6-6E92-6508-6638-BB47953CE8CE}"/>
              </a:ext>
            </a:extLst>
          </p:cNvPr>
          <p:cNvPicPr>
            <a:picLocks noChangeAspect="1"/>
          </p:cNvPicPr>
          <p:nvPr/>
        </p:nvPicPr>
        <p:blipFill>
          <a:blip r:embed="rId5"/>
          <a:stretch>
            <a:fillRect/>
          </a:stretch>
        </p:blipFill>
        <p:spPr>
          <a:xfrm>
            <a:off x="6349991" y="3048520"/>
            <a:ext cx="5003809" cy="3676519"/>
          </a:xfrm>
          <a:prstGeom prst="rect">
            <a:avLst/>
          </a:prstGeom>
        </p:spPr>
      </p:pic>
    </p:spTree>
    <p:extLst>
      <p:ext uri="{BB962C8B-B14F-4D97-AF65-F5344CB8AC3E}">
        <p14:creationId xmlns:p14="http://schemas.microsoft.com/office/powerpoint/2010/main" val="30018348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holesterol Depletion Using Methyl-β-cyclodextrin | SpringerLink">
            <a:extLst>
              <a:ext uri="{FF2B5EF4-FFF2-40B4-BE49-F238E27FC236}">
                <a16:creationId xmlns:a16="http://schemas.microsoft.com/office/drawing/2014/main" id="{43A4CE9E-C741-66DF-474B-F9DC35C315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2892" y="1398927"/>
            <a:ext cx="5200908" cy="468869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DA604C8-F0F8-C2B0-8C61-E304D5E653A1}"/>
              </a:ext>
            </a:extLst>
          </p:cNvPr>
          <p:cNvSpPr>
            <a:spLocks noGrp="1"/>
          </p:cNvSpPr>
          <p:nvPr>
            <p:ph type="title"/>
          </p:nvPr>
        </p:nvSpPr>
        <p:spPr/>
        <p:txBody>
          <a:bodyPr/>
          <a:lstStyle/>
          <a:p>
            <a:r>
              <a:rPr lang="en-US"/>
              <a:t>Experiment 3: Cholesterol depletion effect</a:t>
            </a:r>
            <a:endParaRPr lang="LID4096"/>
          </a:p>
        </p:txBody>
      </p:sp>
      <p:sp>
        <p:nvSpPr>
          <p:cNvPr id="3" name="Content Placeholder 2">
            <a:extLst>
              <a:ext uri="{FF2B5EF4-FFF2-40B4-BE49-F238E27FC236}">
                <a16:creationId xmlns:a16="http://schemas.microsoft.com/office/drawing/2014/main" id="{BD65E536-A209-9A47-9BE8-0A5A89C12726}"/>
              </a:ext>
            </a:extLst>
          </p:cNvPr>
          <p:cNvSpPr>
            <a:spLocks noGrp="1"/>
          </p:cNvSpPr>
          <p:nvPr>
            <p:ph idx="1"/>
          </p:nvPr>
        </p:nvSpPr>
        <p:spPr>
          <a:xfrm>
            <a:off x="838200" y="1825625"/>
            <a:ext cx="6092321" cy="4351338"/>
          </a:xfrm>
        </p:spPr>
        <p:txBody>
          <a:bodyPr/>
          <a:lstStyle/>
          <a:p>
            <a:r>
              <a:rPr lang="en-US"/>
              <a:t>Deplete the cholesterol concentration of PM</a:t>
            </a:r>
          </a:p>
          <a:p>
            <a:r>
              <a:rPr lang="en-US"/>
              <a:t>Use Methyl-</a:t>
            </a:r>
            <a:r>
              <a:rPr lang="el-GR"/>
              <a:t>ϐ</a:t>
            </a:r>
            <a:r>
              <a:rPr lang="en-US"/>
              <a:t>-cyclodextrin</a:t>
            </a:r>
          </a:p>
          <a:p>
            <a:r>
              <a:rPr lang="en-US"/>
              <a:t>30 % reduction in cholesterol before fixation</a:t>
            </a:r>
            <a:endParaRPr lang="LID4096"/>
          </a:p>
        </p:txBody>
      </p:sp>
      <p:pic>
        <p:nvPicPr>
          <p:cNvPr id="5" name="Picture 4">
            <a:extLst>
              <a:ext uri="{FF2B5EF4-FFF2-40B4-BE49-F238E27FC236}">
                <a16:creationId xmlns:a16="http://schemas.microsoft.com/office/drawing/2014/main" id="{4F2EEA7C-6458-D250-4C5E-F9FBC36711D5}"/>
              </a:ext>
            </a:extLst>
          </p:cNvPr>
          <p:cNvPicPr>
            <a:picLocks noChangeAspect="1"/>
          </p:cNvPicPr>
          <p:nvPr/>
        </p:nvPicPr>
        <p:blipFill>
          <a:blip r:embed="rId3"/>
          <a:srcRect l="3468" r="57016" b="22993"/>
          <a:stretch/>
        </p:blipFill>
        <p:spPr>
          <a:xfrm>
            <a:off x="2466778" y="3743276"/>
            <a:ext cx="3174124" cy="2622537"/>
          </a:xfrm>
          <a:prstGeom prst="rect">
            <a:avLst/>
          </a:prstGeom>
        </p:spPr>
      </p:pic>
    </p:spTree>
    <p:extLst>
      <p:ext uri="{BB962C8B-B14F-4D97-AF65-F5344CB8AC3E}">
        <p14:creationId xmlns:p14="http://schemas.microsoft.com/office/powerpoint/2010/main" val="13236091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3E392-5603-E19D-4F0D-924C79827C33}"/>
              </a:ext>
            </a:extLst>
          </p:cNvPr>
          <p:cNvSpPr>
            <a:spLocks noGrp="1"/>
          </p:cNvSpPr>
          <p:nvPr>
            <p:ph type="title"/>
          </p:nvPr>
        </p:nvSpPr>
        <p:spPr/>
        <p:txBody>
          <a:bodyPr/>
          <a:lstStyle/>
          <a:p>
            <a:r>
              <a:rPr lang="en-US"/>
              <a:t>Experiment 4: Cholesterol mapping</a:t>
            </a:r>
            <a:endParaRPr lang="LID4096"/>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828D507-9A8D-2AF4-386B-63E1369097B1}"/>
                  </a:ext>
                </a:extLst>
              </p:cNvPr>
              <p:cNvSpPr>
                <a:spLocks noGrp="1"/>
              </p:cNvSpPr>
              <p:nvPr>
                <p:ph idx="1"/>
              </p:nvPr>
            </p:nvSpPr>
            <p:spPr/>
            <p:txBody>
              <a:bodyPr/>
              <a:lstStyle/>
              <a:p>
                <a:r>
                  <a:rPr lang="en-US"/>
                  <a:t>Feed fibroblasts with </a:t>
                </a:r>
                <a14:m>
                  <m:oMath xmlns:m="http://schemas.openxmlformats.org/officeDocument/2006/math">
                    <m:sPre>
                      <m:sPrePr>
                        <m:ctrlPr>
                          <a:rPr lang="en-US" i="1" smtClean="0">
                            <a:latin typeface="Cambria Math" panose="02040503050406030204" pitchFamily="18" charset="0"/>
                          </a:rPr>
                        </m:ctrlPr>
                      </m:sPrePr>
                      <m:sub>
                        <m:r>
                          <a:rPr lang="en-US" b="0" i="1" smtClean="0">
                            <a:latin typeface="Cambria Math" panose="02040503050406030204" pitchFamily="18" charset="0"/>
                          </a:rPr>
                          <m:t> </m:t>
                        </m:r>
                      </m:sub>
                      <m:sup>
                        <m:r>
                          <a:rPr lang="en-US" b="0" i="1" smtClean="0">
                            <a:latin typeface="Cambria Math" panose="02040503050406030204" pitchFamily="18" charset="0"/>
                          </a:rPr>
                          <m:t>18</m:t>
                        </m:r>
                      </m:sup>
                      <m:e>
                        <m:r>
                          <m:rPr>
                            <m:sty m:val="p"/>
                          </m:rPr>
                          <a:rPr lang="en-US" b="0" i="0" smtClean="0">
                            <a:latin typeface="Cambria Math" panose="02040503050406030204" pitchFamily="18" charset="0"/>
                          </a:rPr>
                          <m:t>O</m:t>
                        </m:r>
                      </m:e>
                    </m:sPre>
                  </m:oMath>
                </a14:m>
                <a:r>
                  <a:rPr lang="en-US"/>
                  <a:t> cholesterol </a:t>
                </a:r>
              </a:p>
              <a:p>
                <a:r>
                  <a:rPr lang="en-US"/>
                  <a:t>60 % incorporation of </a:t>
                </a:r>
                <a14:m>
                  <m:oMath xmlns:m="http://schemas.openxmlformats.org/officeDocument/2006/math">
                    <m:sPre>
                      <m:sPrePr>
                        <m:ctrlPr>
                          <a:rPr lang="en-US" i="1" smtClean="0">
                            <a:latin typeface="Cambria Math" panose="02040503050406030204" pitchFamily="18" charset="0"/>
                          </a:rPr>
                        </m:ctrlPr>
                      </m:sPrePr>
                      <m:sub>
                        <m:r>
                          <a:rPr lang="en-US" b="0" i="1" smtClean="0">
                            <a:latin typeface="Cambria Math" panose="02040503050406030204" pitchFamily="18" charset="0"/>
                          </a:rPr>
                          <m:t> </m:t>
                        </m:r>
                      </m:sub>
                      <m:sup>
                        <m:r>
                          <a:rPr lang="en-US" b="0" i="1" smtClean="0">
                            <a:latin typeface="Cambria Math" panose="02040503050406030204" pitchFamily="18" charset="0"/>
                          </a:rPr>
                          <m:t>18</m:t>
                        </m:r>
                      </m:sup>
                      <m:e>
                        <m:r>
                          <m:rPr>
                            <m:sty m:val="p"/>
                          </m:rPr>
                          <a:rPr lang="en-US" b="0" i="0" smtClean="0">
                            <a:latin typeface="Cambria Math" panose="02040503050406030204" pitchFamily="18" charset="0"/>
                          </a:rPr>
                          <m:t>O</m:t>
                        </m:r>
                      </m:e>
                    </m:sPre>
                  </m:oMath>
                </a14:m>
                <a:endParaRPr lang="en-US"/>
              </a:p>
              <a:p>
                <a:r>
                  <a:rPr lang="en-US"/>
                  <a:t>Look at distribution</a:t>
                </a:r>
                <a:endParaRPr lang="LID4096"/>
              </a:p>
            </p:txBody>
          </p:sp>
        </mc:Choice>
        <mc:Fallback xmlns="">
          <p:sp>
            <p:nvSpPr>
              <p:cNvPr id="3" name="Content Placeholder 2">
                <a:extLst>
                  <a:ext uri="{FF2B5EF4-FFF2-40B4-BE49-F238E27FC236}">
                    <a16:creationId xmlns:a16="http://schemas.microsoft.com/office/drawing/2014/main" id="{9828D507-9A8D-2AF4-386B-63E1369097B1}"/>
                  </a:ext>
                </a:extLst>
              </p:cNvPr>
              <p:cNvSpPr>
                <a:spLocks noGrp="1" noRot="1" noChangeAspect="1" noMove="1" noResize="1" noEditPoints="1" noAdjustHandles="1" noChangeArrowheads="1" noChangeShapeType="1" noTextEdit="1"/>
              </p:cNvSpPr>
              <p:nvPr>
                <p:ph idx="1"/>
              </p:nvPr>
            </p:nvSpPr>
            <p:spPr>
              <a:blipFill>
                <a:blip r:embed="rId2"/>
                <a:stretch>
                  <a:fillRect l="-1043" t="-2241"/>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F07E4ECE-C602-47A8-6CCC-D357656369F0}"/>
              </a:ext>
            </a:extLst>
          </p:cNvPr>
          <p:cNvPicPr>
            <a:picLocks noChangeAspect="1"/>
          </p:cNvPicPr>
          <p:nvPr/>
        </p:nvPicPr>
        <p:blipFill>
          <a:blip r:embed="rId3"/>
          <a:stretch>
            <a:fillRect/>
          </a:stretch>
        </p:blipFill>
        <p:spPr>
          <a:xfrm>
            <a:off x="1660633" y="4426725"/>
            <a:ext cx="8056743" cy="2321317"/>
          </a:xfrm>
          <a:prstGeom prst="rect">
            <a:avLst/>
          </a:prstGeom>
        </p:spPr>
      </p:pic>
      <p:pic>
        <p:nvPicPr>
          <p:cNvPr id="7" name="Picture 6">
            <a:extLst>
              <a:ext uri="{FF2B5EF4-FFF2-40B4-BE49-F238E27FC236}">
                <a16:creationId xmlns:a16="http://schemas.microsoft.com/office/drawing/2014/main" id="{EF2897D5-23A4-21E9-C66D-BE80429F02BD}"/>
              </a:ext>
            </a:extLst>
          </p:cNvPr>
          <p:cNvPicPr>
            <a:picLocks noChangeAspect="1"/>
          </p:cNvPicPr>
          <p:nvPr/>
        </p:nvPicPr>
        <p:blipFill>
          <a:blip r:embed="rId4"/>
          <a:stretch>
            <a:fillRect/>
          </a:stretch>
        </p:blipFill>
        <p:spPr>
          <a:xfrm>
            <a:off x="7532033" y="1825625"/>
            <a:ext cx="3782354" cy="2466163"/>
          </a:xfrm>
          <a:prstGeom prst="rect">
            <a:avLst/>
          </a:prstGeom>
        </p:spPr>
      </p:pic>
    </p:spTree>
    <p:extLst>
      <p:ext uri="{BB962C8B-B14F-4D97-AF65-F5344CB8AC3E}">
        <p14:creationId xmlns:p14="http://schemas.microsoft.com/office/powerpoint/2010/main" val="35761661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A54CA-F96B-2B47-CC73-80F232FF7E0D}"/>
              </a:ext>
            </a:extLst>
          </p:cNvPr>
          <p:cNvSpPr>
            <a:spLocks noGrp="1"/>
          </p:cNvSpPr>
          <p:nvPr>
            <p:ph type="title"/>
          </p:nvPr>
        </p:nvSpPr>
        <p:spPr/>
        <p:txBody>
          <a:bodyPr/>
          <a:lstStyle/>
          <a:p>
            <a:r>
              <a:rPr lang="en-US"/>
              <a:t>Experiment 5: Cytoskeleton destruction effect</a:t>
            </a:r>
            <a:endParaRPr lang="LID4096"/>
          </a:p>
        </p:txBody>
      </p:sp>
      <p:sp>
        <p:nvSpPr>
          <p:cNvPr id="3" name="Content Placeholder 2">
            <a:extLst>
              <a:ext uri="{FF2B5EF4-FFF2-40B4-BE49-F238E27FC236}">
                <a16:creationId xmlns:a16="http://schemas.microsoft.com/office/drawing/2014/main" id="{1EEE57CA-EE5E-3CBB-B7A8-89E38FEEC903}"/>
              </a:ext>
            </a:extLst>
          </p:cNvPr>
          <p:cNvSpPr>
            <a:spLocks noGrp="1"/>
          </p:cNvSpPr>
          <p:nvPr>
            <p:ph idx="1"/>
          </p:nvPr>
        </p:nvSpPr>
        <p:spPr>
          <a:xfrm>
            <a:off x="922282" y="1909708"/>
            <a:ext cx="10515600" cy="4351338"/>
          </a:xfrm>
        </p:spPr>
        <p:txBody>
          <a:bodyPr/>
          <a:lstStyle/>
          <a:p>
            <a:r>
              <a:rPr lang="en-US"/>
              <a:t>Destroy cytoskeleton using actin-depolymerizing drug</a:t>
            </a:r>
          </a:p>
          <a:p>
            <a:pPr marL="0" indent="0">
              <a:buNone/>
            </a:pPr>
            <a:endParaRPr lang="LID4096"/>
          </a:p>
        </p:txBody>
      </p:sp>
      <p:pic>
        <p:nvPicPr>
          <p:cNvPr id="4098" name="Picture 2" descr="undefined">
            <a:extLst>
              <a:ext uri="{FF2B5EF4-FFF2-40B4-BE49-F238E27FC236}">
                <a16:creationId xmlns:a16="http://schemas.microsoft.com/office/drawing/2014/main" id="{4B9C4306-B089-133C-2FFE-D32D8CB900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6157" y="2092418"/>
            <a:ext cx="3370974" cy="43876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3624DC3-9D76-EB4C-7B43-2A333D4BDDE9}"/>
              </a:ext>
            </a:extLst>
          </p:cNvPr>
          <p:cNvPicPr>
            <a:picLocks noChangeAspect="1"/>
          </p:cNvPicPr>
          <p:nvPr/>
        </p:nvPicPr>
        <p:blipFill>
          <a:blip r:embed="rId3"/>
          <a:stretch>
            <a:fillRect/>
          </a:stretch>
        </p:blipFill>
        <p:spPr>
          <a:xfrm>
            <a:off x="1354948" y="2650742"/>
            <a:ext cx="3619537" cy="3610304"/>
          </a:xfrm>
          <a:prstGeom prst="rect">
            <a:avLst/>
          </a:prstGeom>
        </p:spPr>
      </p:pic>
      <p:sp>
        <p:nvSpPr>
          <p:cNvPr id="6" name="TextBox 5">
            <a:extLst>
              <a:ext uri="{FF2B5EF4-FFF2-40B4-BE49-F238E27FC236}">
                <a16:creationId xmlns:a16="http://schemas.microsoft.com/office/drawing/2014/main" id="{3F6ECBBC-A002-683F-87FA-81305953947C}"/>
              </a:ext>
            </a:extLst>
          </p:cNvPr>
          <p:cNvSpPr txBox="1"/>
          <p:nvPr/>
        </p:nvSpPr>
        <p:spPr>
          <a:xfrm>
            <a:off x="8203324" y="6174652"/>
            <a:ext cx="3370974" cy="369332"/>
          </a:xfrm>
          <a:prstGeom prst="rect">
            <a:avLst/>
          </a:prstGeom>
          <a:noFill/>
        </p:spPr>
        <p:txBody>
          <a:bodyPr wrap="square" rtlCol="0">
            <a:spAutoFit/>
          </a:bodyPr>
          <a:lstStyle/>
          <a:p>
            <a:r>
              <a:rPr lang="en-US"/>
              <a:t>Latrunculin A</a:t>
            </a:r>
            <a:endParaRPr lang="LID4096"/>
          </a:p>
        </p:txBody>
      </p:sp>
      <p:sp>
        <p:nvSpPr>
          <p:cNvPr id="4" name="TextBox 3">
            <a:extLst>
              <a:ext uri="{FF2B5EF4-FFF2-40B4-BE49-F238E27FC236}">
                <a16:creationId xmlns:a16="http://schemas.microsoft.com/office/drawing/2014/main" id="{429F00D1-F2D6-B677-72C4-D0108648623A}"/>
              </a:ext>
            </a:extLst>
          </p:cNvPr>
          <p:cNvSpPr txBox="1"/>
          <p:nvPr/>
        </p:nvSpPr>
        <p:spPr>
          <a:xfrm>
            <a:off x="1573184" y="6202239"/>
            <a:ext cx="3347391" cy="430887"/>
          </a:xfrm>
          <a:prstGeom prst="rect">
            <a:avLst/>
          </a:prstGeom>
          <a:noFill/>
        </p:spPr>
        <p:txBody>
          <a:bodyPr wrap="none" rtlCol="0">
            <a:spAutoFit/>
          </a:bodyPr>
          <a:lstStyle/>
          <a:p>
            <a:r>
              <a:rPr lang="en-US" sz="1100" dirty="0">
                <a:solidFill>
                  <a:srgbClr val="222222"/>
                </a:solidFill>
                <a:latin typeface="Roboto" panose="02000000000000000000" pitchFamily="2" charset="0"/>
              </a:rPr>
              <a:t>C. Sullivan, Effects of Actin-Destabilizing Drugs on </a:t>
            </a:r>
          </a:p>
          <a:p>
            <a:r>
              <a:rPr lang="en-US" sz="1100" dirty="0">
                <a:solidFill>
                  <a:srgbClr val="222222"/>
                </a:solidFill>
                <a:latin typeface="Roboto" panose="02000000000000000000" pitchFamily="2" charset="0"/>
              </a:rPr>
              <a:t>Motor Function in Drosophila melanogaster</a:t>
            </a:r>
            <a:endParaRPr lang="LID4096" sz="1100" dirty="0"/>
          </a:p>
        </p:txBody>
      </p:sp>
    </p:spTree>
    <p:extLst>
      <p:ext uri="{BB962C8B-B14F-4D97-AF65-F5344CB8AC3E}">
        <p14:creationId xmlns:p14="http://schemas.microsoft.com/office/powerpoint/2010/main" val="10114819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4A1C0-6F38-41D0-9065-4FA503BA25D8}"/>
              </a:ext>
            </a:extLst>
          </p:cNvPr>
          <p:cNvSpPr>
            <a:spLocks noGrp="1"/>
          </p:cNvSpPr>
          <p:nvPr>
            <p:ph type="title"/>
          </p:nvPr>
        </p:nvSpPr>
        <p:spPr/>
        <p:txBody>
          <a:bodyPr/>
          <a:lstStyle/>
          <a:p>
            <a:r>
              <a:rPr lang="en-US"/>
              <a:t>Experiment 6: Hemagglutinin interaction</a:t>
            </a:r>
            <a:endParaRPr lang="LID4096"/>
          </a:p>
        </p:txBody>
      </p:sp>
      <p:sp>
        <p:nvSpPr>
          <p:cNvPr id="3" name="Content Placeholder 2">
            <a:extLst>
              <a:ext uri="{FF2B5EF4-FFF2-40B4-BE49-F238E27FC236}">
                <a16:creationId xmlns:a16="http://schemas.microsoft.com/office/drawing/2014/main" id="{00BDE924-22C0-AE32-EAD9-D0248241CC52}"/>
              </a:ext>
            </a:extLst>
          </p:cNvPr>
          <p:cNvSpPr>
            <a:spLocks noGrp="1"/>
          </p:cNvSpPr>
          <p:nvPr>
            <p:ph idx="1"/>
          </p:nvPr>
        </p:nvSpPr>
        <p:spPr/>
        <p:txBody>
          <a:bodyPr/>
          <a:lstStyle/>
          <a:p>
            <a:r>
              <a:rPr lang="en-US"/>
              <a:t>Hemagglutinin: influenza protein that binds to cells membrane</a:t>
            </a:r>
          </a:p>
          <a:p>
            <a:r>
              <a:rPr lang="en-US"/>
              <a:t>Look by fluoroscopy if Hemagglutinin places itself on domains</a:t>
            </a:r>
          </a:p>
          <a:p>
            <a:r>
              <a:rPr lang="en-US"/>
              <a:t>Look if it changes sphingolipid distribution</a:t>
            </a:r>
            <a:endParaRPr lang="LID4096"/>
          </a:p>
        </p:txBody>
      </p:sp>
      <p:pic>
        <p:nvPicPr>
          <p:cNvPr id="9218" name="Picture 2" descr="Virtuelle (Nano) Welten PDB Molecule of the Month 76: Hemagglutinin">
            <a:extLst>
              <a:ext uri="{FF2B5EF4-FFF2-40B4-BE49-F238E27FC236}">
                <a16:creationId xmlns:a16="http://schemas.microsoft.com/office/drawing/2014/main" id="{830CBC97-BAE8-9A9E-77BB-C23FF6AB6F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3350" y="3248025"/>
            <a:ext cx="7153275" cy="36099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ECFF30F-5BC8-2855-82CB-888FB1D6F9D3}"/>
              </a:ext>
            </a:extLst>
          </p:cNvPr>
          <p:cNvSpPr txBox="1"/>
          <p:nvPr/>
        </p:nvSpPr>
        <p:spPr>
          <a:xfrm>
            <a:off x="10166625" y="4903619"/>
            <a:ext cx="1900881" cy="1954381"/>
          </a:xfrm>
          <a:prstGeom prst="rect">
            <a:avLst/>
          </a:prstGeom>
          <a:noFill/>
        </p:spPr>
        <p:txBody>
          <a:bodyPr wrap="square" rtlCol="0">
            <a:spAutoFit/>
          </a:bodyPr>
          <a:lstStyle/>
          <a:p>
            <a:r>
              <a:rPr lang="fr-FR" sz="1100" dirty="0"/>
              <a:t>Kamal, </a:t>
            </a:r>
            <a:r>
              <a:rPr lang="fr-FR" sz="1100" dirty="0" err="1"/>
              <a:t>Aisha</a:t>
            </a:r>
            <a:r>
              <a:rPr lang="fr-FR" sz="1100" dirty="0"/>
              <a:t> &amp; H, ISLAM &amp; Ahmad, </a:t>
            </a:r>
            <a:r>
              <a:rPr lang="fr-FR" sz="1100" dirty="0" err="1"/>
              <a:t>Iffat</a:t>
            </a:r>
            <a:r>
              <a:rPr lang="fr-FR" sz="1100" dirty="0"/>
              <a:t>. (2010). </a:t>
            </a:r>
            <a:r>
              <a:rPr lang="fr-FR" sz="1100" dirty="0" err="1"/>
              <a:t>Hydroxyl</a:t>
            </a:r>
            <a:r>
              <a:rPr lang="fr-FR" sz="1100" dirty="0"/>
              <a:t> Free Radical </a:t>
            </a:r>
            <a:r>
              <a:rPr lang="fr-FR" sz="1100" dirty="0" err="1"/>
              <a:t>Scavenging</a:t>
            </a:r>
            <a:r>
              <a:rPr lang="fr-FR" sz="1100" dirty="0"/>
              <a:t> Activity of </a:t>
            </a:r>
            <a:r>
              <a:rPr lang="fr-FR" sz="1100" dirty="0" err="1"/>
              <a:t>Nigella</a:t>
            </a:r>
            <a:r>
              <a:rPr lang="fr-FR" sz="1100" dirty="0"/>
              <a:t> Sativa L. </a:t>
            </a:r>
            <a:r>
              <a:rPr lang="fr-FR" sz="1100" dirty="0" err="1"/>
              <a:t>Seed</a:t>
            </a:r>
            <a:r>
              <a:rPr lang="fr-FR" sz="1100" dirty="0"/>
              <a:t> </a:t>
            </a:r>
            <a:r>
              <a:rPr lang="fr-FR" sz="1100" dirty="0" err="1"/>
              <a:t>Extracts</a:t>
            </a:r>
            <a:r>
              <a:rPr lang="fr-FR" sz="1100" dirty="0"/>
              <a:t> in </a:t>
            </a:r>
            <a:r>
              <a:rPr lang="fr-FR" sz="1100" dirty="0" err="1"/>
              <a:t>various</a:t>
            </a:r>
            <a:r>
              <a:rPr lang="fr-FR" sz="1100" dirty="0"/>
              <a:t> </a:t>
            </a:r>
            <a:r>
              <a:rPr lang="fr-FR" sz="1100" dirty="0" err="1"/>
              <a:t>Germinating</a:t>
            </a:r>
            <a:r>
              <a:rPr lang="fr-FR" sz="1100" dirty="0"/>
              <a:t> Stages </a:t>
            </a:r>
            <a:r>
              <a:rPr lang="fr-FR" sz="1100" dirty="0" err="1"/>
              <a:t>under</a:t>
            </a:r>
            <a:r>
              <a:rPr lang="fr-FR" sz="1100" dirty="0"/>
              <a:t> Cadmium Stress. International Journal of </a:t>
            </a:r>
            <a:r>
              <a:rPr lang="fr-FR" sz="1100" dirty="0" err="1"/>
              <a:t>Biological</a:t>
            </a:r>
            <a:r>
              <a:rPr lang="fr-FR" sz="1100" dirty="0"/>
              <a:t> Sciences and Engineering. </a:t>
            </a:r>
            <a:endParaRPr lang="LID4096" sz="1100" dirty="0"/>
          </a:p>
        </p:txBody>
      </p:sp>
    </p:spTree>
    <p:extLst>
      <p:ext uri="{BB962C8B-B14F-4D97-AF65-F5344CB8AC3E}">
        <p14:creationId xmlns:p14="http://schemas.microsoft.com/office/powerpoint/2010/main" val="16943635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B782C-3276-7AEB-BBB6-44F96DB91525}"/>
              </a:ext>
            </a:extLst>
          </p:cNvPr>
          <p:cNvSpPr>
            <a:spLocks noGrp="1"/>
          </p:cNvSpPr>
          <p:nvPr>
            <p:ph type="title"/>
          </p:nvPr>
        </p:nvSpPr>
        <p:spPr/>
        <p:txBody>
          <a:bodyPr/>
          <a:lstStyle/>
          <a:p>
            <a:r>
              <a:rPr lang="en-US"/>
              <a:t>Results and discussions</a:t>
            </a:r>
          </a:p>
        </p:txBody>
      </p:sp>
      <p:pic>
        <p:nvPicPr>
          <p:cNvPr id="5" name="Picture 4">
            <a:extLst>
              <a:ext uri="{FF2B5EF4-FFF2-40B4-BE49-F238E27FC236}">
                <a16:creationId xmlns:a16="http://schemas.microsoft.com/office/drawing/2014/main" id="{19F4A9CD-B15B-89AD-0F88-6E39C9E31E29}"/>
              </a:ext>
            </a:extLst>
          </p:cNvPr>
          <p:cNvPicPr>
            <a:picLocks noChangeAspect="1"/>
          </p:cNvPicPr>
          <p:nvPr/>
        </p:nvPicPr>
        <p:blipFill>
          <a:blip r:embed="rId2"/>
          <a:stretch>
            <a:fillRect/>
          </a:stretch>
        </p:blipFill>
        <p:spPr>
          <a:xfrm>
            <a:off x="2315681" y="1452709"/>
            <a:ext cx="6637402" cy="5040166"/>
          </a:xfrm>
          <a:prstGeom prst="rect">
            <a:avLst/>
          </a:prstGeom>
        </p:spPr>
      </p:pic>
    </p:spTree>
    <p:extLst>
      <p:ext uri="{BB962C8B-B14F-4D97-AF65-F5344CB8AC3E}">
        <p14:creationId xmlns:p14="http://schemas.microsoft.com/office/powerpoint/2010/main" val="6631978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9D3C5FA-9C9B-32C1-D9A1-BEA1E16471B9}"/>
              </a:ext>
            </a:extLst>
          </p:cNvPr>
          <p:cNvSpPr>
            <a:spLocks noGrp="1"/>
          </p:cNvSpPr>
          <p:nvPr>
            <p:ph type="title"/>
          </p:nvPr>
        </p:nvSpPr>
        <p:spPr/>
        <p:txBody>
          <a:bodyPr/>
          <a:lstStyle/>
          <a:p>
            <a:r>
              <a:rPr lang="en-US"/>
              <a:t>Results of experiment 1</a:t>
            </a:r>
          </a:p>
        </p:txBody>
      </p:sp>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1E5F2489-C12F-8883-003D-F02CE79C41A8}"/>
                  </a:ext>
                </a:extLst>
              </p:cNvPr>
              <p:cNvSpPr>
                <a:spLocks noGrp="1"/>
              </p:cNvSpPr>
              <p:nvPr>
                <p:ph idx="1"/>
              </p:nvPr>
            </p:nvSpPr>
            <p:spPr/>
            <p:txBody>
              <a:bodyPr>
                <a:normAutofit/>
              </a:bodyPr>
              <a:lstStyle/>
              <a:p>
                <a:r>
                  <a:rPr lang="en-US"/>
                  <a:t>Glutaraldehyde did not cause clusters to form</a:t>
                </a:r>
              </a:p>
              <a:p>
                <a:endParaRPr lang="en-US"/>
              </a:p>
              <a:p>
                <a:pPr marL="0" indent="0">
                  <a:buNone/>
                </a:pPr>
                <a:r>
                  <a:rPr lang="en-US"/>
                  <a:t>							</a:t>
                </a:r>
              </a:p>
              <a:p>
                <a:pPr marL="0" indent="0">
                  <a:buNone/>
                </a:pPr>
                <a:r>
                  <a:rPr lang="en-US"/>
                  <a:t>							or 		</a:t>
                </a:r>
              </a:p>
              <a:p>
                <a:pPr marL="0" indent="0">
                  <a:buNone/>
                </a:pPr>
                <a:endParaRPr lang="en-US"/>
              </a:p>
              <a:p>
                <a:pPr marL="0" indent="0">
                  <a:buNone/>
                </a:pPr>
                <a:endParaRPr lang="en-US"/>
              </a:p>
              <a:p>
                <a:r>
                  <a:rPr lang="en-US"/>
                  <a:t>			 Confirm that </a:t>
                </a:r>
                <a14:m>
                  <m:oMath xmlns:m="http://schemas.openxmlformats.org/officeDocument/2006/math">
                    <m:sPre>
                      <m:sPrePr>
                        <m:ctrlPr>
                          <a:rPr lang="en-US" i="1" smtClean="0">
                            <a:latin typeface="Cambria Math" panose="02040503050406030204" pitchFamily="18" charset="0"/>
                          </a:rPr>
                        </m:ctrlPr>
                      </m:sPrePr>
                      <m:sub>
                        <m:r>
                          <a:rPr lang="en-US" i="1">
                            <a:latin typeface="Cambria Math" panose="02040503050406030204" pitchFamily="18" charset="0"/>
                          </a:rPr>
                          <m:t> </m:t>
                        </m:r>
                      </m:sub>
                      <m:sup>
                        <m:r>
                          <a:rPr lang="en-US" i="1">
                            <a:latin typeface="Cambria Math" panose="02040503050406030204" pitchFamily="18" charset="0"/>
                          </a:rPr>
                          <m:t>1</m:t>
                        </m:r>
                        <m:r>
                          <a:rPr lang="fr-FR" b="0" i="1" smtClean="0">
                            <a:latin typeface="Cambria Math" panose="02040503050406030204" pitchFamily="18" charset="0"/>
                          </a:rPr>
                          <m:t>5</m:t>
                        </m:r>
                      </m:sup>
                      <m:e>
                        <m:r>
                          <m:rPr>
                            <m:sty m:val="p"/>
                          </m:rPr>
                          <a:rPr lang="fr-FR" b="0" i="0" smtClean="0">
                            <a:latin typeface="Cambria Math" panose="02040503050406030204" pitchFamily="18" charset="0"/>
                          </a:rPr>
                          <m:t>N</m:t>
                        </m:r>
                      </m:e>
                    </m:sPre>
                    <m:r>
                      <a:rPr lang="fr-FR" b="0" i="1" smtClean="0">
                        <a:latin typeface="Cambria Math" panose="02040503050406030204" pitchFamily="18" charset="0"/>
                      </a:rPr>
                      <m:t> </m:t>
                    </m:r>
                  </m:oMath>
                </a14:m>
                <a:r>
                  <a:rPr lang="en-US"/>
                  <a:t>-domains not from organelles</a:t>
                </a:r>
              </a:p>
              <a:p>
                <a:pPr marL="0" indent="0">
                  <a:buNone/>
                </a:pPr>
                <a:endParaRPr lang="en-US"/>
              </a:p>
            </p:txBody>
          </p:sp>
        </mc:Choice>
        <mc:Fallback xmlns="">
          <p:sp>
            <p:nvSpPr>
              <p:cNvPr id="3" name="Espace réservé du contenu 2">
                <a:extLst>
                  <a:ext uri="{FF2B5EF4-FFF2-40B4-BE49-F238E27FC236}">
                    <a16:creationId xmlns:a16="http://schemas.microsoft.com/office/drawing/2014/main" id="{1E5F2489-C12F-8883-003D-F02CE79C41A8}"/>
                  </a:ext>
                </a:extLst>
              </p:cNvPr>
              <p:cNvSpPr>
                <a:spLocks noGrp="1" noRot="1" noChangeAspect="1" noMove="1" noResize="1" noEditPoints="1" noAdjustHandles="1" noChangeArrowheads="1" noChangeShapeType="1" noTextEdit="1"/>
              </p:cNvSpPr>
              <p:nvPr>
                <p:ph idx="1"/>
              </p:nvPr>
            </p:nvSpPr>
            <p:spPr>
              <a:blipFill>
                <a:blip r:embed="rId2"/>
                <a:stretch>
                  <a:fillRect l="-1043" t="-2241"/>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821D2C42-41E0-EF0C-58A0-8CB2C282AC72}"/>
              </a:ext>
            </a:extLst>
          </p:cNvPr>
          <p:cNvPicPr>
            <a:picLocks noChangeAspect="1"/>
          </p:cNvPicPr>
          <p:nvPr/>
        </p:nvPicPr>
        <p:blipFill>
          <a:blip r:embed="rId3"/>
          <a:stretch>
            <a:fillRect/>
          </a:stretch>
        </p:blipFill>
        <p:spPr>
          <a:xfrm>
            <a:off x="5052867" y="2425472"/>
            <a:ext cx="2086266" cy="2248214"/>
          </a:xfrm>
          <a:prstGeom prst="rect">
            <a:avLst/>
          </a:prstGeom>
        </p:spPr>
      </p:pic>
      <p:pic>
        <p:nvPicPr>
          <p:cNvPr id="10" name="Picture 9">
            <a:extLst>
              <a:ext uri="{FF2B5EF4-FFF2-40B4-BE49-F238E27FC236}">
                <a16:creationId xmlns:a16="http://schemas.microsoft.com/office/drawing/2014/main" id="{57D0F804-B3EB-DB2E-1050-20B03E0919C5}"/>
              </a:ext>
            </a:extLst>
          </p:cNvPr>
          <p:cNvPicPr>
            <a:picLocks noChangeAspect="1"/>
          </p:cNvPicPr>
          <p:nvPr/>
        </p:nvPicPr>
        <p:blipFill>
          <a:blip r:embed="rId4"/>
          <a:stretch>
            <a:fillRect/>
          </a:stretch>
        </p:blipFill>
        <p:spPr>
          <a:xfrm>
            <a:off x="7773149" y="2415946"/>
            <a:ext cx="2057687" cy="2257740"/>
          </a:xfrm>
          <a:prstGeom prst="rect">
            <a:avLst/>
          </a:prstGeom>
        </p:spPr>
      </p:pic>
      <p:pic>
        <p:nvPicPr>
          <p:cNvPr id="13" name="Picture 12">
            <a:extLst>
              <a:ext uri="{FF2B5EF4-FFF2-40B4-BE49-F238E27FC236}">
                <a16:creationId xmlns:a16="http://schemas.microsoft.com/office/drawing/2014/main" id="{8F1E8A58-348C-F1C7-866A-8B0BE6C856C0}"/>
              </a:ext>
            </a:extLst>
          </p:cNvPr>
          <p:cNvPicPr>
            <a:picLocks noChangeAspect="1"/>
          </p:cNvPicPr>
          <p:nvPr/>
        </p:nvPicPr>
        <p:blipFill>
          <a:blip r:embed="rId5"/>
          <a:stretch>
            <a:fillRect/>
          </a:stretch>
        </p:blipFill>
        <p:spPr>
          <a:xfrm>
            <a:off x="645293" y="3025267"/>
            <a:ext cx="2913189" cy="2894905"/>
          </a:xfrm>
          <a:prstGeom prst="rect">
            <a:avLst/>
          </a:prstGeom>
        </p:spPr>
      </p:pic>
      <p:sp>
        <p:nvSpPr>
          <p:cNvPr id="14" name="Arrow: Bent 13">
            <a:extLst>
              <a:ext uri="{FF2B5EF4-FFF2-40B4-BE49-F238E27FC236}">
                <a16:creationId xmlns:a16="http://schemas.microsoft.com/office/drawing/2014/main" id="{A7DD5282-213E-13C6-A906-BD31903AE262}"/>
              </a:ext>
            </a:extLst>
          </p:cNvPr>
          <p:cNvSpPr/>
          <p:nvPr/>
        </p:nvSpPr>
        <p:spPr>
          <a:xfrm>
            <a:off x="2569955" y="2542611"/>
            <a:ext cx="2306096" cy="1378674"/>
          </a:xfrm>
          <a:custGeom>
            <a:avLst/>
            <a:gdLst>
              <a:gd name="connsiteX0" fmla="*/ 0 w 1848896"/>
              <a:gd name="connsiteY0" fmla="*/ 1378674 h 1378674"/>
              <a:gd name="connsiteX1" fmla="*/ 0 w 1848896"/>
              <a:gd name="connsiteY1" fmla="*/ 775504 h 1378674"/>
              <a:gd name="connsiteX2" fmla="*/ 603170 w 1848896"/>
              <a:gd name="connsiteY2" fmla="*/ 172334 h 1378674"/>
              <a:gd name="connsiteX3" fmla="*/ 1504228 w 1848896"/>
              <a:gd name="connsiteY3" fmla="*/ 172334 h 1378674"/>
              <a:gd name="connsiteX4" fmla="*/ 1504228 w 1848896"/>
              <a:gd name="connsiteY4" fmla="*/ 0 h 1378674"/>
              <a:gd name="connsiteX5" fmla="*/ 1848896 w 1848896"/>
              <a:gd name="connsiteY5" fmla="*/ 344669 h 1378674"/>
              <a:gd name="connsiteX6" fmla="*/ 1504228 w 1848896"/>
              <a:gd name="connsiteY6" fmla="*/ 689337 h 1378674"/>
              <a:gd name="connsiteX7" fmla="*/ 1504228 w 1848896"/>
              <a:gd name="connsiteY7" fmla="*/ 517003 h 1378674"/>
              <a:gd name="connsiteX8" fmla="*/ 603170 w 1848896"/>
              <a:gd name="connsiteY8" fmla="*/ 517003 h 1378674"/>
              <a:gd name="connsiteX9" fmla="*/ 344669 w 1848896"/>
              <a:gd name="connsiteY9" fmla="*/ 775504 h 1378674"/>
              <a:gd name="connsiteX10" fmla="*/ 344669 w 1848896"/>
              <a:gd name="connsiteY10" fmla="*/ 1378674 h 1378674"/>
              <a:gd name="connsiteX11" fmla="*/ 0 w 1848896"/>
              <a:gd name="connsiteY11" fmla="*/ 1378674 h 1378674"/>
              <a:gd name="connsiteX0" fmla="*/ 0 w 2306096"/>
              <a:gd name="connsiteY0" fmla="*/ 1378674 h 1378674"/>
              <a:gd name="connsiteX1" fmla="*/ 0 w 2306096"/>
              <a:gd name="connsiteY1" fmla="*/ 775504 h 1378674"/>
              <a:gd name="connsiteX2" fmla="*/ 603170 w 2306096"/>
              <a:gd name="connsiteY2" fmla="*/ 172334 h 1378674"/>
              <a:gd name="connsiteX3" fmla="*/ 1504228 w 2306096"/>
              <a:gd name="connsiteY3" fmla="*/ 172334 h 1378674"/>
              <a:gd name="connsiteX4" fmla="*/ 1504228 w 2306096"/>
              <a:gd name="connsiteY4" fmla="*/ 0 h 1378674"/>
              <a:gd name="connsiteX5" fmla="*/ 2306096 w 2306096"/>
              <a:gd name="connsiteY5" fmla="*/ 375149 h 1378674"/>
              <a:gd name="connsiteX6" fmla="*/ 1504228 w 2306096"/>
              <a:gd name="connsiteY6" fmla="*/ 689337 h 1378674"/>
              <a:gd name="connsiteX7" fmla="*/ 1504228 w 2306096"/>
              <a:gd name="connsiteY7" fmla="*/ 517003 h 1378674"/>
              <a:gd name="connsiteX8" fmla="*/ 603170 w 2306096"/>
              <a:gd name="connsiteY8" fmla="*/ 517003 h 1378674"/>
              <a:gd name="connsiteX9" fmla="*/ 344669 w 2306096"/>
              <a:gd name="connsiteY9" fmla="*/ 775504 h 1378674"/>
              <a:gd name="connsiteX10" fmla="*/ 344669 w 2306096"/>
              <a:gd name="connsiteY10" fmla="*/ 1378674 h 1378674"/>
              <a:gd name="connsiteX11" fmla="*/ 0 w 2306096"/>
              <a:gd name="connsiteY11" fmla="*/ 1378674 h 1378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06096" h="1378674">
                <a:moveTo>
                  <a:pt x="0" y="1378674"/>
                </a:moveTo>
                <a:lnTo>
                  <a:pt x="0" y="775504"/>
                </a:lnTo>
                <a:cubicBezTo>
                  <a:pt x="0" y="442382"/>
                  <a:pt x="270048" y="172334"/>
                  <a:pt x="603170" y="172334"/>
                </a:cubicBezTo>
                <a:lnTo>
                  <a:pt x="1504228" y="172334"/>
                </a:lnTo>
                <a:lnTo>
                  <a:pt x="1504228" y="0"/>
                </a:lnTo>
                <a:lnTo>
                  <a:pt x="2306096" y="375149"/>
                </a:lnTo>
                <a:lnTo>
                  <a:pt x="1504228" y="689337"/>
                </a:lnTo>
                <a:lnTo>
                  <a:pt x="1504228" y="517003"/>
                </a:lnTo>
                <a:lnTo>
                  <a:pt x="603170" y="517003"/>
                </a:lnTo>
                <a:cubicBezTo>
                  <a:pt x="460404" y="517003"/>
                  <a:pt x="344669" y="632738"/>
                  <a:pt x="344669" y="775504"/>
                </a:cubicBezTo>
                <a:lnTo>
                  <a:pt x="344669" y="1378674"/>
                </a:lnTo>
                <a:lnTo>
                  <a:pt x="0" y="1378674"/>
                </a:lnTo>
                <a:close/>
              </a:path>
            </a:pathLst>
          </a:custGeom>
          <a:solidFill>
            <a:schemeClr val="tx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523760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CC083-9CE5-5A96-23F5-C7426E303474}"/>
              </a:ext>
            </a:extLst>
          </p:cNvPr>
          <p:cNvSpPr>
            <a:spLocks noGrp="1"/>
          </p:cNvSpPr>
          <p:nvPr>
            <p:ph type="title"/>
          </p:nvPr>
        </p:nvSpPr>
        <p:spPr/>
        <p:txBody>
          <a:bodyPr/>
          <a:lstStyle/>
          <a:p>
            <a:r>
              <a:rPr lang="en-US"/>
              <a:t>Results of experiment 1</a:t>
            </a:r>
          </a:p>
        </p:txBody>
      </p:sp>
      <p:sp>
        <p:nvSpPr>
          <p:cNvPr id="3" name="Content Placeholder 2">
            <a:extLst>
              <a:ext uri="{FF2B5EF4-FFF2-40B4-BE49-F238E27FC236}">
                <a16:creationId xmlns:a16="http://schemas.microsoft.com/office/drawing/2014/main" id="{4D4A240E-1D6B-AEB3-BBC6-E76CE46F987A}"/>
              </a:ext>
            </a:extLst>
          </p:cNvPr>
          <p:cNvSpPr>
            <a:spLocks noGrp="1"/>
          </p:cNvSpPr>
          <p:nvPr>
            <p:ph idx="1"/>
          </p:nvPr>
        </p:nvSpPr>
        <p:spPr>
          <a:xfrm>
            <a:off x="753978" y="1676950"/>
            <a:ext cx="10515600" cy="4351338"/>
          </a:xfrm>
        </p:spPr>
        <p:txBody>
          <a:bodyPr/>
          <a:lstStyle/>
          <a:p>
            <a:pPr marL="0" indent="0">
              <a:buNone/>
            </a:pPr>
            <a:endParaRPr lang="en-US"/>
          </a:p>
          <a:p>
            <a:pPr marL="0" indent="0">
              <a:buNone/>
            </a:pPr>
            <a:r>
              <a:rPr lang="en-US"/>
              <a:t>The temperature does not play any role</a:t>
            </a:r>
          </a:p>
          <a:p>
            <a:endParaRPr lang="en-US"/>
          </a:p>
          <a:p>
            <a:pPr lvl="8"/>
            <a:endParaRPr lang="en-US"/>
          </a:p>
          <a:p>
            <a:pPr lvl="8"/>
            <a:endParaRPr lang="en-US"/>
          </a:p>
          <a:p>
            <a:pPr lvl="8"/>
            <a:r>
              <a:rPr lang="en-US"/>
              <a:t>Neither Area and </a:t>
            </a:r>
          </a:p>
          <a:p>
            <a:pPr marL="3200400" lvl="7" indent="0">
              <a:buNone/>
            </a:pPr>
            <a:r>
              <a:rPr lang="en-US"/>
              <a:t>	   frequency changed</a:t>
            </a:r>
          </a:p>
          <a:p>
            <a:endParaRPr lang="en-US"/>
          </a:p>
        </p:txBody>
      </p:sp>
      <p:pic>
        <p:nvPicPr>
          <p:cNvPr id="9" name="Picture 8">
            <a:extLst>
              <a:ext uri="{FF2B5EF4-FFF2-40B4-BE49-F238E27FC236}">
                <a16:creationId xmlns:a16="http://schemas.microsoft.com/office/drawing/2014/main" id="{C8EA39F0-9E2C-4DE4-84A7-1DB4634EEF58}"/>
              </a:ext>
            </a:extLst>
          </p:cNvPr>
          <p:cNvPicPr>
            <a:picLocks noChangeAspect="1"/>
          </p:cNvPicPr>
          <p:nvPr/>
        </p:nvPicPr>
        <p:blipFill>
          <a:blip r:embed="rId2"/>
          <a:stretch>
            <a:fillRect/>
          </a:stretch>
        </p:blipFill>
        <p:spPr>
          <a:xfrm>
            <a:off x="637233" y="2996228"/>
            <a:ext cx="3854380" cy="2901612"/>
          </a:xfrm>
          <a:prstGeom prst="rect">
            <a:avLst/>
          </a:prstGeom>
        </p:spPr>
      </p:pic>
      <p:pic>
        <p:nvPicPr>
          <p:cNvPr id="5" name="Picture 4">
            <a:extLst>
              <a:ext uri="{FF2B5EF4-FFF2-40B4-BE49-F238E27FC236}">
                <a16:creationId xmlns:a16="http://schemas.microsoft.com/office/drawing/2014/main" id="{F2820EBD-F22E-CE31-76C1-63E51DEEDD16}"/>
              </a:ext>
            </a:extLst>
          </p:cNvPr>
          <p:cNvPicPr>
            <a:picLocks noChangeAspect="1"/>
          </p:cNvPicPr>
          <p:nvPr/>
        </p:nvPicPr>
        <p:blipFill>
          <a:blip r:embed="rId3"/>
          <a:stretch>
            <a:fillRect/>
          </a:stretch>
        </p:blipFill>
        <p:spPr>
          <a:xfrm>
            <a:off x="6834232" y="2996228"/>
            <a:ext cx="3854380" cy="2790288"/>
          </a:xfrm>
          <a:prstGeom prst="rect">
            <a:avLst/>
          </a:prstGeom>
        </p:spPr>
      </p:pic>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A7F52A79-9761-8840-35B7-3503DA5CDE43}"/>
                  </a:ext>
                </a:extLst>
              </p14:cNvPr>
              <p14:cNvContentPartPr/>
              <p14:nvPr/>
            </p14:nvContentPartPr>
            <p14:xfrm>
              <a:off x="401538" y="3004188"/>
              <a:ext cx="352440" cy="268920"/>
            </p14:xfrm>
          </p:contentPart>
        </mc:Choice>
        <mc:Fallback xmlns="">
          <p:pic>
            <p:nvPicPr>
              <p:cNvPr id="8" name="Ink 7">
                <a:extLst>
                  <a:ext uri="{FF2B5EF4-FFF2-40B4-BE49-F238E27FC236}">
                    <a16:creationId xmlns:a16="http://schemas.microsoft.com/office/drawing/2014/main" id="{A7F52A79-9761-8840-35B7-3503DA5CDE43}"/>
                  </a:ext>
                </a:extLst>
              </p:cNvPr>
              <p:cNvPicPr/>
              <p:nvPr/>
            </p:nvPicPr>
            <p:blipFill>
              <a:blip r:embed="rId5"/>
              <a:stretch>
                <a:fillRect/>
              </a:stretch>
            </p:blipFill>
            <p:spPr>
              <a:xfrm>
                <a:off x="392538" y="2995200"/>
                <a:ext cx="370080" cy="286536"/>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0" name="Ink 9">
                <a:extLst>
                  <a:ext uri="{FF2B5EF4-FFF2-40B4-BE49-F238E27FC236}">
                    <a16:creationId xmlns:a16="http://schemas.microsoft.com/office/drawing/2014/main" id="{B996689D-77B3-F877-1936-B400479896A3}"/>
                  </a:ext>
                </a:extLst>
              </p14:cNvPr>
              <p14:cNvContentPartPr/>
              <p14:nvPr/>
            </p14:nvContentPartPr>
            <p14:xfrm>
              <a:off x="411978" y="3094548"/>
              <a:ext cx="380880" cy="22680"/>
            </p14:xfrm>
          </p:contentPart>
        </mc:Choice>
        <mc:Fallback xmlns="">
          <p:pic>
            <p:nvPicPr>
              <p:cNvPr id="10" name="Ink 9">
                <a:extLst>
                  <a:ext uri="{FF2B5EF4-FFF2-40B4-BE49-F238E27FC236}">
                    <a16:creationId xmlns:a16="http://schemas.microsoft.com/office/drawing/2014/main" id="{B996689D-77B3-F877-1936-B400479896A3}"/>
                  </a:ext>
                </a:extLst>
              </p:cNvPr>
              <p:cNvPicPr/>
              <p:nvPr/>
            </p:nvPicPr>
            <p:blipFill>
              <a:blip r:embed="rId7"/>
              <a:stretch>
                <a:fillRect/>
              </a:stretch>
            </p:blipFill>
            <p:spPr>
              <a:xfrm>
                <a:off x="402978" y="3085548"/>
                <a:ext cx="398520" cy="40320"/>
              </a:xfrm>
              <a:prstGeom prst="rect">
                <a:avLst/>
              </a:prstGeom>
            </p:spPr>
          </p:pic>
        </mc:Fallback>
      </mc:AlternateContent>
    </p:spTree>
    <p:extLst>
      <p:ext uri="{BB962C8B-B14F-4D97-AF65-F5344CB8AC3E}">
        <p14:creationId xmlns:p14="http://schemas.microsoft.com/office/powerpoint/2010/main" val="24577673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FC350-0D41-879E-6860-16267DA9ECE1}"/>
              </a:ext>
            </a:extLst>
          </p:cNvPr>
          <p:cNvSpPr>
            <a:spLocks noGrp="1"/>
          </p:cNvSpPr>
          <p:nvPr>
            <p:ph type="title"/>
          </p:nvPr>
        </p:nvSpPr>
        <p:spPr/>
        <p:txBody>
          <a:bodyPr/>
          <a:lstStyle/>
          <a:p>
            <a:r>
              <a:rPr lang="en-US"/>
              <a:t>Results of experiment 2</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CB93E31-F11F-B6A8-A7E2-62B518035B9E}"/>
                  </a:ext>
                </a:extLst>
              </p:cNvPr>
              <p:cNvSpPr>
                <a:spLocks noGrp="1"/>
              </p:cNvSpPr>
              <p:nvPr>
                <p:ph idx="1"/>
              </p:nvPr>
            </p:nvSpPr>
            <p:spPr/>
            <p:txBody>
              <a:bodyPr/>
              <a:lstStyle/>
              <a:p>
                <a14:m>
                  <m:oMath xmlns:m="http://schemas.openxmlformats.org/officeDocument/2006/math">
                    <m:sPre>
                      <m:sPrePr>
                        <m:ctrlPr>
                          <a:rPr lang="en-US" i="1" smtClean="0">
                            <a:latin typeface="Cambria Math" panose="02040503050406030204" pitchFamily="18" charset="0"/>
                          </a:rPr>
                        </m:ctrlPr>
                      </m:sPrePr>
                      <m:sub>
                        <m:r>
                          <a:rPr lang="en-US" i="1">
                            <a:latin typeface="Cambria Math" panose="02040503050406030204" pitchFamily="18" charset="0"/>
                          </a:rPr>
                          <m:t> </m:t>
                        </m:r>
                      </m:sub>
                      <m:sup>
                        <m:r>
                          <a:rPr lang="en-US" i="1">
                            <a:latin typeface="Cambria Math" panose="02040503050406030204" pitchFamily="18" charset="0"/>
                          </a:rPr>
                          <m:t>1</m:t>
                        </m:r>
                        <m:r>
                          <a:rPr lang="fr-FR" b="0" i="1" smtClean="0">
                            <a:latin typeface="Cambria Math" panose="02040503050406030204" pitchFamily="18" charset="0"/>
                          </a:rPr>
                          <m:t>5</m:t>
                        </m:r>
                      </m:sup>
                      <m:e>
                        <m:r>
                          <m:rPr>
                            <m:sty m:val="p"/>
                          </m:rPr>
                          <a:rPr lang="fr-FR" b="0" i="0" smtClean="0">
                            <a:latin typeface="Cambria Math" panose="02040503050406030204" pitchFamily="18" charset="0"/>
                          </a:rPr>
                          <m:t>N</m:t>
                        </m:r>
                      </m:e>
                    </m:sPre>
                    <m:r>
                      <a:rPr lang="fr-FR" b="0" i="1" smtClean="0">
                        <a:latin typeface="Cambria Math" panose="02040503050406030204" pitchFamily="18" charset="0"/>
                      </a:rPr>
                      <m:t> </m:t>
                    </m:r>
                  </m:oMath>
                </a14:m>
                <a:r>
                  <a:rPr lang="en-US"/>
                  <a:t>-enriched domains are mapped</a:t>
                </a:r>
              </a:p>
              <a:p>
                <a:r>
                  <a:rPr lang="en-US"/>
                  <a:t>More present on the body</a:t>
                </a:r>
              </a:p>
              <a:p>
                <a:r>
                  <a:rPr lang="en-US"/>
                  <a:t>Not due to artifacts, iridium coating etc.</a:t>
                </a:r>
              </a:p>
              <a:p>
                <a:endParaRPr lang="en-US"/>
              </a:p>
              <a:p>
                <a14:m>
                  <m:oMath xmlns:m="http://schemas.openxmlformats.org/officeDocument/2006/math">
                    <m:sPre>
                      <m:sPrePr>
                        <m:ctrlPr>
                          <a:rPr lang="en-US" i="1" smtClean="0">
                            <a:latin typeface="Cambria Math" panose="02040503050406030204" pitchFamily="18" charset="0"/>
                          </a:rPr>
                        </m:ctrlPr>
                      </m:sPrePr>
                      <m:sub>
                        <m:r>
                          <a:rPr lang="en-US" i="1">
                            <a:latin typeface="Cambria Math" panose="02040503050406030204" pitchFamily="18" charset="0"/>
                          </a:rPr>
                          <m:t> </m:t>
                        </m:r>
                      </m:sub>
                      <m:sup>
                        <m:r>
                          <a:rPr lang="en-US" i="1">
                            <a:latin typeface="Cambria Math" panose="02040503050406030204" pitchFamily="18" charset="0"/>
                          </a:rPr>
                          <m:t>1</m:t>
                        </m:r>
                        <m:r>
                          <a:rPr lang="fr-FR" b="0" i="1" smtClean="0">
                            <a:latin typeface="Cambria Math" panose="02040503050406030204" pitchFamily="18" charset="0"/>
                          </a:rPr>
                          <m:t>3</m:t>
                        </m:r>
                      </m:sup>
                      <m:e>
                        <m:r>
                          <m:rPr>
                            <m:sty m:val="p"/>
                          </m:rPr>
                          <a:rPr lang="fr-FR" b="0" i="0" smtClean="0">
                            <a:latin typeface="Cambria Math" panose="02040503050406030204" pitchFamily="18" charset="0"/>
                          </a:rPr>
                          <m:t>C</m:t>
                        </m:r>
                      </m:e>
                    </m:sPre>
                  </m:oMath>
                </a14:m>
                <a:r>
                  <a:rPr lang="en-US"/>
                  <a:t> lipids are evenly distributed </a:t>
                </a:r>
              </a:p>
              <a:p>
                <a:r>
                  <a:rPr lang="en-US"/>
                  <a:t>Used for calibration</a:t>
                </a:r>
              </a:p>
            </p:txBody>
          </p:sp>
        </mc:Choice>
        <mc:Fallback xmlns="">
          <p:sp>
            <p:nvSpPr>
              <p:cNvPr id="3" name="Content Placeholder 2">
                <a:extLst>
                  <a:ext uri="{FF2B5EF4-FFF2-40B4-BE49-F238E27FC236}">
                    <a16:creationId xmlns:a16="http://schemas.microsoft.com/office/drawing/2014/main" id="{0CB93E31-F11F-B6A8-A7E2-62B518035B9E}"/>
                  </a:ext>
                </a:extLst>
              </p:cNvPr>
              <p:cNvSpPr>
                <a:spLocks noGrp="1" noRot="1" noChangeAspect="1" noMove="1" noResize="1" noEditPoints="1" noAdjustHandles="1" noChangeArrowheads="1" noChangeShapeType="1" noTextEdit="1"/>
              </p:cNvSpPr>
              <p:nvPr>
                <p:ph idx="1"/>
              </p:nvPr>
            </p:nvSpPr>
            <p:spPr>
              <a:blipFill>
                <a:blip r:embed="rId2"/>
                <a:stretch>
                  <a:fillRect l="-1043" t="-2101"/>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14234707-4E14-132E-64FD-D794976B17D0}"/>
              </a:ext>
            </a:extLst>
          </p:cNvPr>
          <p:cNvPicPr>
            <a:picLocks noChangeAspect="1"/>
          </p:cNvPicPr>
          <p:nvPr/>
        </p:nvPicPr>
        <p:blipFill>
          <a:blip r:embed="rId3"/>
          <a:stretch>
            <a:fillRect/>
          </a:stretch>
        </p:blipFill>
        <p:spPr>
          <a:xfrm>
            <a:off x="7466095" y="680731"/>
            <a:ext cx="3174196" cy="2523792"/>
          </a:xfrm>
          <a:prstGeom prst="rect">
            <a:avLst/>
          </a:prstGeom>
        </p:spPr>
      </p:pic>
      <p:pic>
        <p:nvPicPr>
          <p:cNvPr id="7" name="Picture 6">
            <a:extLst>
              <a:ext uri="{FF2B5EF4-FFF2-40B4-BE49-F238E27FC236}">
                <a16:creationId xmlns:a16="http://schemas.microsoft.com/office/drawing/2014/main" id="{5AE1A5CC-AD6A-B59B-F4E5-4082DB6332AF}"/>
              </a:ext>
            </a:extLst>
          </p:cNvPr>
          <p:cNvPicPr>
            <a:picLocks noChangeAspect="1"/>
          </p:cNvPicPr>
          <p:nvPr/>
        </p:nvPicPr>
        <p:blipFill>
          <a:blip r:embed="rId4"/>
          <a:stretch>
            <a:fillRect/>
          </a:stretch>
        </p:blipFill>
        <p:spPr>
          <a:xfrm>
            <a:off x="7466095" y="3710602"/>
            <a:ext cx="3174196" cy="2466361"/>
          </a:xfrm>
          <a:prstGeom prst="rect">
            <a:avLst/>
          </a:prstGeom>
        </p:spPr>
      </p:pic>
    </p:spTree>
    <p:extLst>
      <p:ext uri="{BB962C8B-B14F-4D97-AF65-F5344CB8AC3E}">
        <p14:creationId xmlns:p14="http://schemas.microsoft.com/office/powerpoint/2010/main" val="7330049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3247D5-BBE0-E40B-71A2-0548DF7C03FF}"/>
              </a:ext>
            </a:extLst>
          </p:cNvPr>
          <p:cNvSpPr>
            <a:spLocks noGrp="1"/>
          </p:cNvSpPr>
          <p:nvPr>
            <p:ph type="title"/>
          </p:nvPr>
        </p:nvSpPr>
        <p:spPr/>
        <p:txBody>
          <a:bodyPr/>
          <a:lstStyle/>
          <a:p>
            <a:r>
              <a:rPr lang="en-US"/>
              <a:t>Results of experiment 3</a:t>
            </a:r>
          </a:p>
        </p:txBody>
      </p:sp>
      <p:sp>
        <p:nvSpPr>
          <p:cNvPr id="5" name="Content Placeholder 4">
            <a:extLst>
              <a:ext uri="{FF2B5EF4-FFF2-40B4-BE49-F238E27FC236}">
                <a16:creationId xmlns:a16="http://schemas.microsoft.com/office/drawing/2014/main" id="{92E4311C-180F-4ABA-7E2D-744DC04F1A0A}"/>
              </a:ext>
            </a:extLst>
          </p:cNvPr>
          <p:cNvSpPr>
            <a:spLocks noGrp="1"/>
          </p:cNvSpPr>
          <p:nvPr>
            <p:ph sz="half" idx="1"/>
          </p:nvPr>
        </p:nvSpPr>
        <p:spPr/>
        <p:txBody>
          <a:bodyPr/>
          <a:lstStyle/>
          <a:p>
            <a:r>
              <a:rPr lang="en-US"/>
              <a:t>Cholesterol depletion has no effects on the cell structure</a:t>
            </a:r>
          </a:p>
          <a:p>
            <a:r>
              <a:rPr lang="en-US"/>
              <a:t>Cytoskeleton not affected</a:t>
            </a:r>
          </a:p>
        </p:txBody>
      </p:sp>
      <p:sp>
        <p:nvSpPr>
          <p:cNvPr id="6" name="Content Placeholder 5">
            <a:extLst>
              <a:ext uri="{FF2B5EF4-FFF2-40B4-BE49-F238E27FC236}">
                <a16:creationId xmlns:a16="http://schemas.microsoft.com/office/drawing/2014/main" id="{1C28252F-57F2-03C3-BEAC-58DED1059053}"/>
              </a:ext>
            </a:extLst>
          </p:cNvPr>
          <p:cNvSpPr>
            <a:spLocks noGrp="1"/>
          </p:cNvSpPr>
          <p:nvPr>
            <p:ph sz="half" idx="2"/>
          </p:nvPr>
        </p:nvSpPr>
        <p:spPr/>
        <p:txBody>
          <a:bodyPr/>
          <a:lstStyle/>
          <a:p>
            <a:r>
              <a:rPr lang="en-US"/>
              <a:t>Clusters at the same place and size</a:t>
            </a:r>
          </a:p>
          <a:p>
            <a:r>
              <a:rPr lang="en-US"/>
              <a:t>Weakening of long-range interactions but not of short-range ones</a:t>
            </a:r>
          </a:p>
          <a:p>
            <a:endParaRPr lang="en-US"/>
          </a:p>
        </p:txBody>
      </p:sp>
      <p:pic>
        <p:nvPicPr>
          <p:cNvPr id="7" name="Picture 6">
            <a:extLst>
              <a:ext uri="{FF2B5EF4-FFF2-40B4-BE49-F238E27FC236}">
                <a16:creationId xmlns:a16="http://schemas.microsoft.com/office/drawing/2014/main" id="{0132EFEE-3D69-5A07-3D13-E4DBFA054A23}"/>
              </a:ext>
            </a:extLst>
          </p:cNvPr>
          <p:cNvPicPr>
            <a:picLocks noChangeAspect="1"/>
          </p:cNvPicPr>
          <p:nvPr/>
        </p:nvPicPr>
        <p:blipFill>
          <a:blip r:embed="rId2"/>
          <a:stretch>
            <a:fillRect/>
          </a:stretch>
        </p:blipFill>
        <p:spPr>
          <a:xfrm>
            <a:off x="1448867" y="3429000"/>
            <a:ext cx="3366300" cy="2996731"/>
          </a:xfrm>
          <a:prstGeom prst="rect">
            <a:avLst/>
          </a:prstGeom>
        </p:spPr>
      </p:pic>
      <p:pic>
        <p:nvPicPr>
          <p:cNvPr id="8" name="Picture 7">
            <a:extLst>
              <a:ext uri="{FF2B5EF4-FFF2-40B4-BE49-F238E27FC236}">
                <a16:creationId xmlns:a16="http://schemas.microsoft.com/office/drawing/2014/main" id="{40DC5B89-C57C-79BC-3546-FE3549A6117D}"/>
              </a:ext>
            </a:extLst>
          </p:cNvPr>
          <p:cNvPicPr>
            <a:picLocks noChangeAspect="1"/>
          </p:cNvPicPr>
          <p:nvPr/>
        </p:nvPicPr>
        <p:blipFill>
          <a:blip r:embed="rId3"/>
          <a:stretch>
            <a:fillRect/>
          </a:stretch>
        </p:blipFill>
        <p:spPr>
          <a:xfrm>
            <a:off x="7160703" y="4001294"/>
            <a:ext cx="2698191" cy="2791233"/>
          </a:xfrm>
          <a:prstGeom prst="rect">
            <a:avLst/>
          </a:prstGeom>
        </p:spPr>
      </p:pic>
    </p:spTree>
    <p:extLst>
      <p:ext uri="{BB962C8B-B14F-4D97-AF65-F5344CB8AC3E}">
        <p14:creationId xmlns:p14="http://schemas.microsoft.com/office/powerpoint/2010/main" val="22950503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27C46A-7C5B-440A-1DCC-701820D2A764}"/>
              </a:ext>
            </a:extLst>
          </p:cNvPr>
          <p:cNvSpPr>
            <a:spLocks noGrp="1"/>
          </p:cNvSpPr>
          <p:nvPr>
            <p:ph type="title"/>
          </p:nvPr>
        </p:nvSpPr>
        <p:spPr/>
        <p:txBody>
          <a:bodyPr/>
          <a:lstStyle/>
          <a:p>
            <a:r>
              <a:rPr lang="en-US"/>
              <a:t>Sphingolipids</a:t>
            </a:r>
            <a:r>
              <a:rPr lang="fr-FR"/>
              <a:t> and </a:t>
            </a:r>
            <a:r>
              <a:rPr lang="fr-FR" err="1"/>
              <a:t>Cholesterol</a:t>
            </a:r>
            <a:endParaRPr lang="fr-FR"/>
          </a:p>
        </p:txBody>
      </p:sp>
      <p:pic>
        <p:nvPicPr>
          <p:cNvPr id="4" name="Image 3">
            <a:extLst>
              <a:ext uri="{FF2B5EF4-FFF2-40B4-BE49-F238E27FC236}">
                <a16:creationId xmlns:a16="http://schemas.microsoft.com/office/drawing/2014/main" id="{07184E4A-E149-7987-14BB-5B14627C7375}"/>
              </a:ext>
            </a:extLst>
          </p:cNvPr>
          <p:cNvPicPr>
            <a:picLocks noChangeAspect="1"/>
          </p:cNvPicPr>
          <p:nvPr/>
        </p:nvPicPr>
        <p:blipFill>
          <a:blip r:embed="rId2"/>
          <a:srcRect b="15957"/>
          <a:stretch/>
        </p:blipFill>
        <p:spPr>
          <a:xfrm>
            <a:off x="1839355" y="1426683"/>
            <a:ext cx="8140387" cy="1773717"/>
          </a:xfrm>
          <a:prstGeom prst="rect">
            <a:avLst/>
          </a:prstGeom>
        </p:spPr>
      </p:pic>
      <p:pic>
        <p:nvPicPr>
          <p:cNvPr id="1026" name="Picture 2" descr="Cholestérol - Définition et Explications">
            <a:extLst>
              <a:ext uri="{FF2B5EF4-FFF2-40B4-BE49-F238E27FC236}">
                <a16:creationId xmlns:a16="http://schemas.microsoft.com/office/drawing/2014/main" id="{495D8C9A-4A08-BD7D-35DD-08C7623E4B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278" y="3200088"/>
            <a:ext cx="4260539" cy="2865120"/>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66F09D19-971B-7AFD-AE3B-0DCB69F7B646}"/>
              </a:ext>
            </a:extLst>
          </p:cNvPr>
          <p:cNvSpPr txBox="1"/>
          <p:nvPr/>
        </p:nvSpPr>
        <p:spPr>
          <a:xfrm>
            <a:off x="4562036" y="2830756"/>
            <a:ext cx="2164080" cy="369332"/>
          </a:xfrm>
          <a:prstGeom prst="rect">
            <a:avLst/>
          </a:prstGeom>
          <a:noFill/>
        </p:spPr>
        <p:txBody>
          <a:bodyPr wrap="square" lIns="91440" tIns="45720" rIns="91440" bIns="45720" rtlCol="0" anchor="t">
            <a:spAutoFit/>
          </a:bodyPr>
          <a:lstStyle/>
          <a:p>
            <a:r>
              <a:rPr lang="en-US"/>
              <a:t>Sphingolipid</a:t>
            </a:r>
          </a:p>
        </p:txBody>
      </p:sp>
      <p:sp>
        <p:nvSpPr>
          <p:cNvPr id="6" name="ZoneTexte 5">
            <a:extLst>
              <a:ext uri="{FF2B5EF4-FFF2-40B4-BE49-F238E27FC236}">
                <a16:creationId xmlns:a16="http://schemas.microsoft.com/office/drawing/2014/main" id="{15675FB5-3FDB-0CBA-9CD5-0773A081BCEC}"/>
              </a:ext>
            </a:extLst>
          </p:cNvPr>
          <p:cNvSpPr txBox="1"/>
          <p:nvPr/>
        </p:nvSpPr>
        <p:spPr>
          <a:xfrm>
            <a:off x="4827507" y="6065208"/>
            <a:ext cx="2164080" cy="369332"/>
          </a:xfrm>
          <a:prstGeom prst="rect">
            <a:avLst/>
          </a:prstGeom>
          <a:noFill/>
        </p:spPr>
        <p:txBody>
          <a:bodyPr wrap="square" lIns="91440" tIns="45720" rIns="91440" bIns="45720" rtlCol="0" anchor="t">
            <a:spAutoFit/>
          </a:bodyPr>
          <a:lstStyle/>
          <a:p>
            <a:r>
              <a:rPr lang="en-US" b="0" i="0">
                <a:solidFill>
                  <a:srgbClr val="202122"/>
                </a:solidFill>
                <a:effectLst/>
                <a:latin typeface="Arial"/>
                <a:cs typeface="Arial"/>
              </a:rPr>
              <a:t>Cholesterol</a:t>
            </a:r>
            <a:endParaRPr lang="en-US">
              <a:latin typeface="Arial"/>
              <a:cs typeface="Arial"/>
            </a:endParaRPr>
          </a:p>
        </p:txBody>
      </p:sp>
    </p:spTree>
    <p:extLst>
      <p:ext uri="{BB962C8B-B14F-4D97-AF65-F5344CB8AC3E}">
        <p14:creationId xmlns:p14="http://schemas.microsoft.com/office/powerpoint/2010/main" val="28482127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9FC1F-0439-6F3E-15AB-93BA534DA5A6}"/>
              </a:ext>
            </a:extLst>
          </p:cNvPr>
          <p:cNvSpPr>
            <a:spLocks noGrp="1"/>
          </p:cNvSpPr>
          <p:nvPr>
            <p:ph type="title"/>
          </p:nvPr>
        </p:nvSpPr>
        <p:spPr/>
        <p:txBody>
          <a:bodyPr/>
          <a:lstStyle/>
          <a:p>
            <a:r>
              <a:rPr lang="en-US"/>
              <a:t>Results of experiment 4</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3F8263A-1BF3-764E-C5DE-5054F000DACF}"/>
                  </a:ext>
                </a:extLst>
              </p:cNvPr>
              <p:cNvSpPr>
                <a:spLocks noGrp="1"/>
              </p:cNvSpPr>
              <p:nvPr>
                <p:ph idx="1"/>
              </p:nvPr>
            </p:nvSpPr>
            <p:spPr>
              <a:xfrm>
                <a:off x="838200" y="1690688"/>
                <a:ext cx="10515600" cy="4351338"/>
              </a:xfrm>
            </p:spPr>
            <p:txBody>
              <a:bodyPr/>
              <a:lstStyle/>
              <a:p>
                <a14:m>
                  <m:oMath xmlns:m="http://schemas.openxmlformats.org/officeDocument/2006/math">
                    <m:sPre>
                      <m:sPrePr>
                        <m:ctrlPr>
                          <a:rPr lang="en-US" i="1" smtClean="0">
                            <a:latin typeface="Cambria Math" panose="02040503050406030204" pitchFamily="18" charset="0"/>
                          </a:rPr>
                        </m:ctrlPr>
                      </m:sPrePr>
                      <m:sub>
                        <m:r>
                          <a:rPr lang="en-US" i="1">
                            <a:latin typeface="Cambria Math" panose="02040503050406030204" pitchFamily="18" charset="0"/>
                          </a:rPr>
                          <m:t> </m:t>
                        </m:r>
                      </m:sub>
                      <m:sup>
                        <m:r>
                          <a:rPr lang="en-US" i="1">
                            <a:latin typeface="Cambria Math" panose="02040503050406030204" pitchFamily="18" charset="0"/>
                          </a:rPr>
                          <m:t>1</m:t>
                        </m:r>
                        <m:r>
                          <a:rPr lang="fr-FR" b="0" i="1" smtClean="0">
                            <a:latin typeface="Cambria Math" panose="02040503050406030204" pitchFamily="18" charset="0"/>
                          </a:rPr>
                          <m:t>5</m:t>
                        </m:r>
                      </m:sup>
                      <m:e>
                        <m:r>
                          <m:rPr>
                            <m:sty m:val="p"/>
                          </m:rPr>
                          <a:rPr lang="fr-FR" b="0" i="0" smtClean="0">
                            <a:latin typeface="Cambria Math" panose="02040503050406030204" pitchFamily="18" charset="0"/>
                          </a:rPr>
                          <m:t>N</m:t>
                        </m:r>
                      </m:e>
                    </m:sPre>
                  </m:oMath>
                </a14:m>
                <a:r>
                  <a:rPr lang="en-US"/>
                  <a:t>-enriched domains </a:t>
                </a:r>
                <a:r>
                  <a:rPr lang="en-US" i="1"/>
                  <a:t>VS</a:t>
                </a:r>
                <a:r>
                  <a:rPr lang="en-US"/>
                  <a:t> </a:t>
                </a:r>
                <a14:m>
                  <m:oMath xmlns:m="http://schemas.openxmlformats.org/officeDocument/2006/math">
                    <m:sPre>
                      <m:sPrePr>
                        <m:ctrlPr>
                          <a:rPr lang="en-US" i="1" smtClean="0">
                            <a:latin typeface="Cambria Math" panose="02040503050406030204" pitchFamily="18" charset="0"/>
                          </a:rPr>
                        </m:ctrlPr>
                      </m:sPrePr>
                      <m:sub>
                        <m:r>
                          <a:rPr lang="en-US" b="0" i="1" smtClean="0">
                            <a:latin typeface="Cambria Math" panose="02040503050406030204" pitchFamily="18" charset="0"/>
                          </a:rPr>
                          <m:t> </m:t>
                        </m:r>
                      </m:sub>
                      <m:sup>
                        <m:r>
                          <a:rPr lang="en-US" b="0" i="1" smtClean="0">
                            <a:latin typeface="Cambria Math" panose="02040503050406030204" pitchFamily="18" charset="0"/>
                          </a:rPr>
                          <m:t>18</m:t>
                        </m:r>
                      </m:sup>
                      <m:e>
                        <m:r>
                          <m:rPr>
                            <m:sty m:val="p"/>
                          </m:rPr>
                          <a:rPr lang="en-US" b="0" i="0" smtClean="0">
                            <a:latin typeface="Cambria Math" panose="02040503050406030204" pitchFamily="18" charset="0"/>
                          </a:rPr>
                          <m:t>O</m:t>
                        </m:r>
                      </m:e>
                    </m:sPre>
                  </m:oMath>
                </a14:m>
                <a:r>
                  <a:rPr lang="en-US"/>
                  <a:t> -enriched Cholesterol mapping</a:t>
                </a:r>
              </a:p>
              <a:p>
                <a:endParaRPr lang="en-US"/>
              </a:p>
              <a:p>
                <a:endParaRPr lang="en-US"/>
              </a:p>
              <a:p>
                <a:endParaRPr lang="en-US"/>
              </a:p>
              <a:p>
                <a:endParaRPr lang="en-US"/>
              </a:p>
              <a:p>
                <a:pPr lvl="7"/>
                <a:endParaRPr lang="en-US"/>
              </a:p>
              <a:p>
                <a:pPr marL="3657600" lvl="8" indent="0">
                  <a:buNone/>
                </a:pPr>
                <a:endParaRPr lang="en-US"/>
              </a:p>
            </p:txBody>
          </p:sp>
        </mc:Choice>
        <mc:Fallback xmlns="">
          <p:sp>
            <p:nvSpPr>
              <p:cNvPr id="3" name="Content Placeholder 2">
                <a:extLst>
                  <a:ext uri="{FF2B5EF4-FFF2-40B4-BE49-F238E27FC236}">
                    <a16:creationId xmlns:a16="http://schemas.microsoft.com/office/drawing/2014/main" id="{43F8263A-1BF3-764E-C5DE-5054F000DACF}"/>
                  </a:ext>
                </a:extLst>
              </p:cNvPr>
              <p:cNvSpPr>
                <a:spLocks noGrp="1" noRot="1" noChangeAspect="1" noMove="1" noResize="1" noEditPoints="1" noAdjustHandles="1" noChangeArrowheads="1" noChangeShapeType="1" noTextEdit="1"/>
              </p:cNvSpPr>
              <p:nvPr>
                <p:ph idx="1"/>
              </p:nvPr>
            </p:nvSpPr>
            <p:spPr>
              <a:xfrm>
                <a:off x="838200" y="1690688"/>
                <a:ext cx="10515600" cy="4351338"/>
              </a:xfrm>
              <a:blipFill>
                <a:blip r:embed="rId2"/>
                <a:stretch>
                  <a:fillRect t="-2101"/>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DE127DBE-D8F6-B9CD-6AEB-5F3F84F8EBB7}"/>
              </a:ext>
            </a:extLst>
          </p:cNvPr>
          <p:cNvPicPr>
            <a:picLocks noChangeAspect="1"/>
          </p:cNvPicPr>
          <p:nvPr/>
        </p:nvPicPr>
        <p:blipFill>
          <a:blip r:embed="rId3"/>
          <a:stretch>
            <a:fillRect/>
          </a:stretch>
        </p:blipFill>
        <p:spPr>
          <a:xfrm>
            <a:off x="2458417" y="2241638"/>
            <a:ext cx="7275166" cy="2130855"/>
          </a:xfrm>
          <a:prstGeom prst="rect">
            <a:avLst/>
          </a:prstGeom>
        </p:spPr>
      </p:pic>
      <p:pic>
        <p:nvPicPr>
          <p:cNvPr id="7" name="Picture 6">
            <a:extLst>
              <a:ext uri="{FF2B5EF4-FFF2-40B4-BE49-F238E27FC236}">
                <a16:creationId xmlns:a16="http://schemas.microsoft.com/office/drawing/2014/main" id="{C0D15C3F-E1CB-F970-33D9-A3F678C8D488}"/>
              </a:ext>
            </a:extLst>
          </p:cNvPr>
          <p:cNvPicPr>
            <a:picLocks noChangeAspect="1"/>
          </p:cNvPicPr>
          <p:nvPr/>
        </p:nvPicPr>
        <p:blipFill>
          <a:blip r:embed="rId4"/>
          <a:stretch>
            <a:fillRect/>
          </a:stretch>
        </p:blipFill>
        <p:spPr>
          <a:xfrm>
            <a:off x="2458417" y="4580484"/>
            <a:ext cx="7275166" cy="2119231"/>
          </a:xfrm>
          <a:prstGeom prst="rect">
            <a:avLst/>
          </a:prstGeom>
        </p:spPr>
      </p:pic>
    </p:spTree>
    <p:extLst>
      <p:ext uri="{BB962C8B-B14F-4D97-AF65-F5344CB8AC3E}">
        <p14:creationId xmlns:p14="http://schemas.microsoft.com/office/powerpoint/2010/main" val="42858928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0A865-A836-5E1D-1FC9-545D0D845A01}"/>
              </a:ext>
            </a:extLst>
          </p:cNvPr>
          <p:cNvSpPr>
            <a:spLocks noGrp="1"/>
          </p:cNvSpPr>
          <p:nvPr>
            <p:ph type="title"/>
          </p:nvPr>
        </p:nvSpPr>
        <p:spPr/>
        <p:txBody>
          <a:bodyPr/>
          <a:lstStyle/>
          <a:p>
            <a:r>
              <a:rPr lang="en-US"/>
              <a:t>Results of experiment 5</a:t>
            </a:r>
          </a:p>
        </p:txBody>
      </p:sp>
      <p:sp>
        <p:nvSpPr>
          <p:cNvPr id="3" name="Content Placeholder 2">
            <a:extLst>
              <a:ext uri="{FF2B5EF4-FFF2-40B4-BE49-F238E27FC236}">
                <a16:creationId xmlns:a16="http://schemas.microsoft.com/office/drawing/2014/main" id="{81C8CC1D-23BD-681D-BE32-EC98230AB4D5}"/>
              </a:ext>
            </a:extLst>
          </p:cNvPr>
          <p:cNvSpPr>
            <a:spLocks noGrp="1"/>
          </p:cNvSpPr>
          <p:nvPr>
            <p:ph idx="1"/>
          </p:nvPr>
        </p:nvSpPr>
        <p:spPr/>
        <p:txBody>
          <a:bodyPr/>
          <a:lstStyle/>
          <a:p>
            <a:r>
              <a:rPr lang="en-US"/>
              <a:t>Cytoskeleton is important (obligatory)</a:t>
            </a:r>
          </a:p>
          <a:p>
            <a:r>
              <a:rPr lang="en-US"/>
              <a:t>Without: </a:t>
            </a:r>
          </a:p>
          <a:p>
            <a:pPr marL="0" indent="0">
              <a:buNone/>
            </a:pPr>
            <a:r>
              <a:rPr lang="en-US"/>
              <a:t>-randomly positioned clusters</a:t>
            </a:r>
          </a:p>
          <a:p>
            <a:pPr marL="0" indent="0">
              <a:buNone/>
            </a:pPr>
            <a:r>
              <a:rPr lang="en-US"/>
              <a:t>- Very small in number and size </a:t>
            </a:r>
          </a:p>
        </p:txBody>
      </p:sp>
      <p:pic>
        <p:nvPicPr>
          <p:cNvPr id="5" name="Picture 4">
            <a:extLst>
              <a:ext uri="{FF2B5EF4-FFF2-40B4-BE49-F238E27FC236}">
                <a16:creationId xmlns:a16="http://schemas.microsoft.com/office/drawing/2014/main" id="{3685A6A4-50E9-EDE3-AC3D-B7CCA5C2B8BA}"/>
              </a:ext>
            </a:extLst>
          </p:cNvPr>
          <p:cNvPicPr>
            <a:picLocks noChangeAspect="1"/>
          </p:cNvPicPr>
          <p:nvPr/>
        </p:nvPicPr>
        <p:blipFill>
          <a:blip r:embed="rId2"/>
          <a:stretch>
            <a:fillRect/>
          </a:stretch>
        </p:blipFill>
        <p:spPr>
          <a:xfrm>
            <a:off x="1955578" y="3909853"/>
            <a:ext cx="8280843" cy="2491581"/>
          </a:xfrm>
          <a:prstGeom prst="rect">
            <a:avLst/>
          </a:prstGeom>
        </p:spPr>
      </p:pic>
    </p:spTree>
    <p:extLst>
      <p:ext uri="{BB962C8B-B14F-4D97-AF65-F5344CB8AC3E}">
        <p14:creationId xmlns:p14="http://schemas.microsoft.com/office/powerpoint/2010/main" val="22945593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6263A-0CEB-DC21-8928-5F7FF682F88E}"/>
              </a:ext>
            </a:extLst>
          </p:cNvPr>
          <p:cNvSpPr>
            <a:spLocks noGrp="1"/>
          </p:cNvSpPr>
          <p:nvPr>
            <p:ph type="title"/>
          </p:nvPr>
        </p:nvSpPr>
        <p:spPr/>
        <p:txBody>
          <a:bodyPr/>
          <a:lstStyle/>
          <a:p>
            <a:r>
              <a:rPr lang="en-US"/>
              <a:t>Results of experiment 6</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D5D939D-1886-C5C8-9D04-411DC3E8DEE6}"/>
                  </a:ext>
                </a:extLst>
              </p:cNvPr>
              <p:cNvSpPr>
                <a:spLocks noGrp="1"/>
              </p:cNvSpPr>
              <p:nvPr>
                <p:ph idx="1"/>
              </p:nvPr>
            </p:nvSpPr>
            <p:spPr/>
            <p:txBody>
              <a:bodyPr/>
              <a:lstStyle/>
              <a:p>
                <a:r>
                  <a:rPr lang="en-US"/>
                  <a:t>Hemagglutinin-sphingolipids interaction not important </a:t>
                </a:r>
              </a:p>
              <a:p>
                <a14:m>
                  <m:oMath xmlns:m="http://schemas.openxmlformats.org/officeDocument/2006/math">
                    <m:sPre>
                      <m:sPrePr>
                        <m:ctrlPr>
                          <a:rPr lang="en-US" i="1" smtClean="0">
                            <a:latin typeface="Cambria Math" panose="02040503050406030204" pitchFamily="18" charset="0"/>
                          </a:rPr>
                        </m:ctrlPr>
                      </m:sPrePr>
                      <m:sub>
                        <m:r>
                          <a:rPr lang="en-US" i="1">
                            <a:latin typeface="Cambria Math" panose="02040503050406030204" pitchFamily="18" charset="0"/>
                          </a:rPr>
                          <m:t> </m:t>
                        </m:r>
                      </m:sub>
                      <m:sup>
                        <m:r>
                          <a:rPr lang="en-US" i="1">
                            <a:latin typeface="Cambria Math" panose="02040503050406030204" pitchFamily="18" charset="0"/>
                          </a:rPr>
                          <m:t>1</m:t>
                        </m:r>
                        <m:r>
                          <a:rPr lang="fr-FR" b="0" i="1" smtClean="0">
                            <a:latin typeface="Cambria Math" panose="02040503050406030204" pitchFamily="18" charset="0"/>
                          </a:rPr>
                          <m:t>5</m:t>
                        </m:r>
                      </m:sup>
                      <m:e>
                        <m:r>
                          <m:rPr>
                            <m:sty m:val="p"/>
                          </m:rPr>
                          <a:rPr lang="fr-FR" b="0" i="0" smtClean="0">
                            <a:latin typeface="Cambria Math" panose="02040503050406030204" pitchFamily="18" charset="0"/>
                          </a:rPr>
                          <m:t>N</m:t>
                        </m:r>
                      </m:e>
                    </m:sPre>
                    <m:r>
                      <a:rPr lang="fr-FR" b="0" i="1" smtClean="0">
                        <a:latin typeface="Cambria Math" panose="02040503050406030204" pitchFamily="18" charset="0"/>
                      </a:rPr>
                      <m:t> </m:t>
                    </m:r>
                  </m:oMath>
                </a14:m>
                <a:r>
                  <a:rPr lang="en-US"/>
                  <a:t>-enriched domains still seen without Hema.</a:t>
                </a:r>
              </a:p>
              <a:p>
                <a:endParaRPr lang="en-US"/>
              </a:p>
            </p:txBody>
          </p:sp>
        </mc:Choice>
        <mc:Fallback xmlns="">
          <p:sp>
            <p:nvSpPr>
              <p:cNvPr id="3" name="Content Placeholder 2">
                <a:extLst>
                  <a:ext uri="{FF2B5EF4-FFF2-40B4-BE49-F238E27FC236}">
                    <a16:creationId xmlns:a16="http://schemas.microsoft.com/office/drawing/2014/main" id="{CD5D939D-1886-C5C8-9D04-411DC3E8DEE6}"/>
                  </a:ext>
                </a:extLst>
              </p:cNvPr>
              <p:cNvSpPr>
                <a:spLocks noGrp="1" noRot="1" noChangeAspect="1" noMove="1" noResize="1" noEditPoints="1" noAdjustHandles="1" noChangeArrowheads="1" noChangeShapeType="1" noTextEdit="1"/>
              </p:cNvSpPr>
              <p:nvPr>
                <p:ph idx="1"/>
              </p:nvPr>
            </p:nvSpPr>
            <p:spPr>
              <a:blipFill>
                <a:blip r:embed="rId2"/>
                <a:stretch>
                  <a:fillRect l="-1043" t="-2241"/>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DDA59CD1-6F37-3BE2-C989-8D32299CD90A}"/>
              </a:ext>
            </a:extLst>
          </p:cNvPr>
          <p:cNvPicPr>
            <a:picLocks noChangeAspect="1"/>
          </p:cNvPicPr>
          <p:nvPr/>
        </p:nvPicPr>
        <p:blipFill>
          <a:blip r:embed="rId3"/>
          <a:stretch>
            <a:fillRect/>
          </a:stretch>
        </p:blipFill>
        <p:spPr>
          <a:xfrm>
            <a:off x="2110547" y="3085443"/>
            <a:ext cx="7970905" cy="3091520"/>
          </a:xfrm>
          <a:prstGeom prst="rect">
            <a:avLst/>
          </a:prstGeom>
        </p:spPr>
      </p:pic>
    </p:spTree>
    <p:extLst>
      <p:ext uri="{BB962C8B-B14F-4D97-AF65-F5344CB8AC3E}">
        <p14:creationId xmlns:p14="http://schemas.microsoft.com/office/powerpoint/2010/main" val="39336582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00939-E432-7BB9-ED0C-7F6E2BDAF478}"/>
              </a:ext>
            </a:extLst>
          </p:cNvPr>
          <p:cNvSpPr>
            <a:spLocks noGrp="1"/>
          </p:cNvSpPr>
          <p:nvPr>
            <p:ph type="title"/>
          </p:nvPr>
        </p:nvSpPr>
        <p:spPr/>
        <p:txBody>
          <a:bodyPr/>
          <a:lstStyle/>
          <a:p>
            <a:r>
              <a:rPr lang="en-US"/>
              <a:t>Results of experiment 6</a:t>
            </a:r>
          </a:p>
        </p:txBody>
      </p:sp>
      <p:sp>
        <p:nvSpPr>
          <p:cNvPr id="3" name="Content Placeholder 2">
            <a:extLst>
              <a:ext uri="{FF2B5EF4-FFF2-40B4-BE49-F238E27FC236}">
                <a16:creationId xmlns:a16="http://schemas.microsoft.com/office/drawing/2014/main" id="{34349E54-C6A9-00A8-5FE5-31AA002056C2}"/>
              </a:ext>
            </a:extLst>
          </p:cNvPr>
          <p:cNvSpPr>
            <a:spLocks noGrp="1"/>
          </p:cNvSpPr>
          <p:nvPr>
            <p:ph idx="1"/>
          </p:nvPr>
        </p:nvSpPr>
        <p:spPr/>
        <p:txBody>
          <a:bodyPr/>
          <a:lstStyle/>
          <a:p>
            <a:r>
              <a:rPr lang="en-US"/>
              <a:t>Tests on cell with/without Hemagglutinin</a:t>
            </a:r>
          </a:p>
          <a:p>
            <a:r>
              <a:rPr lang="en-US"/>
              <a:t>Very slight clustering effect (not significant)</a:t>
            </a:r>
          </a:p>
          <a:p>
            <a:endParaRPr lang="en-US"/>
          </a:p>
          <a:p>
            <a:pPr lvl="8"/>
            <a:r>
              <a:rPr lang="en-US"/>
              <a:t>                                                           </a:t>
            </a:r>
          </a:p>
        </p:txBody>
      </p:sp>
      <p:pic>
        <p:nvPicPr>
          <p:cNvPr id="5" name="Picture 4">
            <a:extLst>
              <a:ext uri="{FF2B5EF4-FFF2-40B4-BE49-F238E27FC236}">
                <a16:creationId xmlns:a16="http://schemas.microsoft.com/office/drawing/2014/main" id="{E5C33EAB-5995-CD4D-A1FE-8AF99828C8D0}"/>
              </a:ext>
            </a:extLst>
          </p:cNvPr>
          <p:cNvPicPr>
            <a:picLocks noChangeAspect="1"/>
          </p:cNvPicPr>
          <p:nvPr/>
        </p:nvPicPr>
        <p:blipFill>
          <a:blip r:embed="rId2"/>
          <a:stretch>
            <a:fillRect/>
          </a:stretch>
        </p:blipFill>
        <p:spPr>
          <a:xfrm>
            <a:off x="2801727" y="2875220"/>
            <a:ext cx="6588545" cy="3718620"/>
          </a:xfrm>
          <a:prstGeom prst="rect">
            <a:avLst/>
          </a:prstGeom>
        </p:spPr>
      </p:pic>
    </p:spTree>
    <p:extLst>
      <p:ext uri="{BB962C8B-B14F-4D97-AF65-F5344CB8AC3E}">
        <p14:creationId xmlns:p14="http://schemas.microsoft.com/office/powerpoint/2010/main" val="19136907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478A1E7-A2A0-B1DE-C914-FFEA83CF937F}"/>
              </a:ext>
            </a:extLst>
          </p:cNvPr>
          <p:cNvSpPr>
            <a:spLocks noGrp="1"/>
          </p:cNvSpPr>
          <p:nvPr>
            <p:ph type="title"/>
          </p:nvPr>
        </p:nvSpPr>
        <p:spPr/>
        <p:txBody>
          <a:bodyPr/>
          <a:lstStyle/>
          <a:p>
            <a:r>
              <a:rPr lang="fr-FR"/>
              <a:t>Conclusions</a:t>
            </a:r>
          </a:p>
        </p:txBody>
      </p:sp>
      <p:sp>
        <p:nvSpPr>
          <p:cNvPr id="3" name="Espace réservé du contenu 2">
            <a:extLst>
              <a:ext uri="{FF2B5EF4-FFF2-40B4-BE49-F238E27FC236}">
                <a16:creationId xmlns:a16="http://schemas.microsoft.com/office/drawing/2014/main" id="{96C1ED6A-FDE4-2578-00FD-28CA9EEA27CC}"/>
              </a:ext>
            </a:extLst>
          </p:cNvPr>
          <p:cNvSpPr>
            <a:spLocks noGrp="1"/>
          </p:cNvSpPr>
          <p:nvPr>
            <p:ph idx="1"/>
          </p:nvPr>
        </p:nvSpPr>
        <p:spPr/>
        <p:txBody>
          <a:bodyPr vert="horz" lIns="91440" tIns="45720" rIns="91440" bIns="45720" rtlCol="0" anchor="t">
            <a:normAutofit/>
          </a:bodyPr>
          <a:lstStyle/>
          <a:p>
            <a:r>
              <a:rPr lang="en-US">
                <a:ea typeface="+mn-lt"/>
                <a:cs typeface="+mn-lt"/>
              </a:rPr>
              <a:t>Sphingolipids are organized in microdomains</a:t>
            </a:r>
          </a:p>
          <a:p>
            <a:r>
              <a:rPr lang="en-US">
                <a:ea typeface="+mn-lt"/>
                <a:cs typeface="+mn-lt"/>
              </a:rPr>
              <a:t>They are independent of cholesterol enrichment</a:t>
            </a:r>
          </a:p>
          <a:p>
            <a:r>
              <a:rPr lang="en-US">
                <a:ea typeface="+mn-lt"/>
                <a:cs typeface="+mn-lt"/>
              </a:rPr>
              <a:t>The cytoskeleton is important in maintaining these structures</a:t>
            </a:r>
            <a:endParaRPr lang="en-US"/>
          </a:p>
          <a:p>
            <a:r>
              <a:rPr lang="en-US">
                <a:ea typeface="+mn-lt"/>
                <a:cs typeface="+mn-lt"/>
              </a:rPr>
              <a:t>Cholesterol only has a minor, indirect influence on these domains</a:t>
            </a:r>
          </a:p>
          <a:p>
            <a:r>
              <a:rPr lang="en-US">
                <a:ea typeface="+mn-lt"/>
                <a:cs typeface="+mn-lt"/>
              </a:rPr>
              <a:t>Hemagglutinin has no effect on cholesterol or sphingolipids distribution</a:t>
            </a:r>
            <a:endParaRPr lang="en-US"/>
          </a:p>
          <a:p>
            <a:endParaRPr lang="en-US"/>
          </a:p>
          <a:p>
            <a:endParaRPr lang="en-US"/>
          </a:p>
          <a:p>
            <a:endParaRPr lang="fr-FR"/>
          </a:p>
        </p:txBody>
      </p:sp>
    </p:spTree>
    <p:extLst>
      <p:ext uri="{BB962C8B-B14F-4D97-AF65-F5344CB8AC3E}">
        <p14:creationId xmlns:p14="http://schemas.microsoft.com/office/powerpoint/2010/main" val="21877815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extLst>
              <a:ext uri="{BEBA8EAE-BF5A-486C-A8C5-ECC9F3942E4B}">
                <a14:imgProps xmlns:a14="http://schemas.microsoft.com/office/drawing/2010/main">
                  <a14:imgLayer r:embed="rId3">
                    <a14:imgEffect>
                      <a14:artisticWatercolorSponge/>
                    </a14:imgEffect>
                  </a14:imgLayer>
                </a14:imgProps>
              </a:ext>
            </a:extLst>
          </a:blip>
          <a:srcRect/>
          <a:stretch>
            <a:fillRect t="-39000" b="-39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9251A2-53A2-D8B2-C6C8-D02415AABEC9}"/>
              </a:ext>
            </a:extLst>
          </p:cNvPr>
          <p:cNvSpPr>
            <a:spLocks noGrp="1"/>
          </p:cNvSpPr>
          <p:nvPr>
            <p:ph type="title"/>
          </p:nvPr>
        </p:nvSpPr>
        <p:spPr/>
        <p:txBody>
          <a:bodyPr/>
          <a:lstStyle/>
          <a:p>
            <a:r>
              <a:rPr lang="en-US">
                <a:latin typeface="Bahnschrift"/>
              </a:rPr>
              <a:t>Take at home message</a:t>
            </a:r>
            <a:r>
              <a:rPr lang="fr-FR">
                <a:latin typeface="Bahnschrift"/>
              </a:rPr>
              <a:t> </a:t>
            </a:r>
            <a:endParaRPr lang="fr-FR">
              <a:latin typeface="Bahnschrift" panose="020B0502040204020203" pitchFamily="34" charset="0"/>
            </a:endParaRPr>
          </a:p>
        </p:txBody>
      </p:sp>
      <p:sp>
        <p:nvSpPr>
          <p:cNvPr id="3" name="Espace réservé du contenu 2">
            <a:extLst>
              <a:ext uri="{FF2B5EF4-FFF2-40B4-BE49-F238E27FC236}">
                <a16:creationId xmlns:a16="http://schemas.microsoft.com/office/drawing/2014/main" id="{DB87770E-6C6E-4C68-9515-55F780003BC7}"/>
              </a:ext>
            </a:extLst>
          </p:cNvPr>
          <p:cNvSpPr>
            <a:spLocks noGrp="1"/>
          </p:cNvSpPr>
          <p:nvPr>
            <p:ph idx="1"/>
          </p:nvPr>
        </p:nvSpPr>
        <p:spPr>
          <a:xfrm>
            <a:off x="838200" y="2721491"/>
            <a:ext cx="10515600" cy="1416609"/>
          </a:xfrm>
        </p:spPr>
        <p:txBody>
          <a:bodyPr vert="horz" lIns="91440" tIns="45720" rIns="91440" bIns="45720" rtlCol="0" anchor="t">
            <a:normAutofit fontScale="85000" lnSpcReduction="20000"/>
          </a:bodyPr>
          <a:lstStyle/>
          <a:p>
            <a:pPr marL="0" algn="ctr">
              <a:buNone/>
            </a:pPr>
            <a:r>
              <a:rPr lang="fr-FR" sz="4800" dirty="0">
                <a:latin typeface="Bahnschrift"/>
                <a:cs typeface="Times New Roman"/>
              </a:rPr>
              <a:t>T</a:t>
            </a:r>
            <a:r>
              <a:rPr lang="en-US" sz="4800" dirty="0">
                <a:latin typeface="Bahnschrift"/>
                <a:cs typeface="Times New Roman"/>
              </a:rPr>
              <a:t>here are Sphingolipids </a:t>
            </a:r>
            <a:r>
              <a:rPr lang="en-US" sz="4800">
                <a:latin typeface="Bahnschrift"/>
                <a:cs typeface="Times New Roman"/>
              </a:rPr>
              <a:t>microdomains,</a:t>
            </a:r>
            <a:r>
              <a:rPr lang="en-US" sz="4800" dirty="0">
                <a:latin typeface="Bahnschrift"/>
                <a:cs typeface="Times New Roman"/>
              </a:rPr>
              <a:t> but they are not lipid rafts and cholesterol has no direct influence on them.</a:t>
            </a:r>
            <a:r>
              <a:rPr lang="fr-FR" sz="4800" dirty="0">
                <a:latin typeface="Bahnschrift"/>
                <a:cs typeface="Times New Roman"/>
              </a:rPr>
              <a:t> </a:t>
            </a:r>
          </a:p>
          <a:p>
            <a:pPr marL="0" algn="ctr">
              <a:buNone/>
            </a:pPr>
            <a:endParaRPr lang="fr-FR" sz="4800">
              <a:latin typeface="Bahnschrift" panose="020B0502040204020203" pitchFamily="34" charset="0"/>
            </a:endParaRPr>
          </a:p>
        </p:txBody>
      </p:sp>
    </p:spTree>
    <p:extLst>
      <p:ext uri="{BB962C8B-B14F-4D97-AF65-F5344CB8AC3E}">
        <p14:creationId xmlns:p14="http://schemas.microsoft.com/office/powerpoint/2010/main" val="16309705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AFFDB-B254-D370-0469-334AC55B0D22}"/>
              </a:ext>
            </a:extLst>
          </p:cNvPr>
          <p:cNvSpPr>
            <a:spLocks noGrp="1"/>
          </p:cNvSpPr>
          <p:nvPr>
            <p:ph type="title"/>
          </p:nvPr>
        </p:nvSpPr>
        <p:spPr/>
        <p:txBody>
          <a:bodyPr/>
          <a:lstStyle/>
          <a:p>
            <a:r>
              <a:rPr lang="en-US" dirty="0"/>
              <a:t>Main article reference</a:t>
            </a:r>
            <a:endParaRPr lang="LID4096" dirty="0"/>
          </a:p>
        </p:txBody>
      </p:sp>
      <p:sp>
        <p:nvSpPr>
          <p:cNvPr id="3" name="Content Placeholder 2">
            <a:extLst>
              <a:ext uri="{FF2B5EF4-FFF2-40B4-BE49-F238E27FC236}">
                <a16:creationId xmlns:a16="http://schemas.microsoft.com/office/drawing/2014/main" id="{D9C7AEA1-523C-247B-F787-7401E62D5607}"/>
              </a:ext>
            </a:extLst>
          </p:cNvPr>
          <p:cNvSpPr>
            <a:spLocks noGrp="1"/>
          </p:cNvSpPr>
          <p:nvPr>
            <p:ph idx="1"/>
          </p:nvPr>
        </p:nvSpPr>
        <p:spPr/>
        <p:txBody>
          <a:bodyPr>
            <a:normAutofit/>
          </a:bodyPr>
          <a:lstStyle/>
          <a:p>
            <a:r>
              <a:rPr lang="fr-FR" sz="2000" dirty="0"/>
              <a:t>J.F. </a:t>
            </a:r>
            <a:r>
              <a:rPr lang="fr-FR" sz="2000" dirty="0" err="1"/>
              <a:t>Frisz</a:t>
            </a:r>
            <a:r>
              <a:rPr lang="fr-FR" sz="2000" dirty="0"/>
              <a:t>, K. Lou, H.A. </a:t>
            </a:r>
            <a:r>
              <a:rPr lang="fr-FR" sz="2000" dirty="0" err="1"/>
              <a:t>Klitzing</a:t>
            </a:r>
            <a:r>
              <a:rPr lang="fr-FR" sz="2000" dirty="0"/>
              <a:t>, W.P. </a:t>
            </a:r>
            <a:r>
              <a:rPr lang="fr-FR" sz="2000" dirty="0" err="1"/>
              <a:t>Hanafin</a:t>
            </a:r>
            <a:r>
              <a:rPr lang="fr-FR" sz="2000" dirty="0"/>
              <a:t>, V. </a:t>
            </a:r>
            <a:r>
              <a:rPr lang="fr-FR" sz="2000" dirty="0" err="1"/>
              <a:t>Lizunov</a:t>
            </a:r>
            <a:r>
              <a:rPr lang="fr-FR" sz="2000" dirty="0"/>
              <a:t>, R.L. Wilson, K.J. Carpenter, R. Kim, I.D. </a:t>
            </a:r>
            <a:r>
              <a:rPr lang="fr-FR" sz="2000" dirty="0" err="1"/>
              <a:t>Hutcheon</a:t>
            </a:r>
            <a:r>
              <a:rPr lang="fr-FR" sz="2000" dirty="0"/>
              <a:t>, J. </a:t>
            </a:r>
            <a:r>
              <a:rPr lang="fr-FR" sz="2000" dirty="0" err="1"/>
              <a:t>Zimmerberg</a:t>
            </a:r>
            <a:r>
              <a:rPr lang="fr-FR" sz="2000" dirty="0"/>
              <a:t>, P.K. Weber, M.L. Kraft, </a:t>
            </a:r>
            <a:r>
              <a:rPr lang="fr-FR" sz="2000" b="1" dirty="0"/>
              <a:t>Direct </a:t>
            </a:r>
            <a:r>
              <a:rPr lang="fr-FR" sz="2000" b="1" dirty="0" err="1"/>
              <a:t>chemical</a:t>
            </a:r>
            <a:r>
              <a:rPr lang="fr-FR" sz="2000" b="1" dirty="0"/>
              <a:t> </a:t>
            </a:r>
            <a:r>
              <a:rPr lang="fr-FR" sz="2000" b="1" dirty="0" err="1"/>
              <a:t>evidence</a:t>
            </a:r>
            <a:r>
              <a:rPr lang="fr-FR" sz="2000" b="1" dirty="0"/>
              <a:t> for </a:t>
            </a:r>
            <a:r>
              <a:rPr lang="fr-FR" sz="2000" b="1" dirty="0" err="1"/>
              <a:t>sphingolipid</a:t>
            </a:r>
            <a:r>
              <a:rPr lang="fr-FR" sz="2000" b="1" dirty="0"/>
              <a:t> </a:t>
            </a:r>
            <a:r>
              <a:rPr lang="fr-FR" sz="2000" b="1" dirty="0" err="1"/>
              <a:t>domains</a:t>
            </a:r>
            <a:r>
              <a:rPr lang="fr-FR" sz="2000" b="1" dirty="0"/>
              <a:t> in the plasma membranes of </a:t>
            </a:r>
            <a:r>
              <a:rPr lang="fr-FR" sz="2000" b="1" dirty="0" err="1"/>
              <a:t>fibroblasts</a:t>
            </a:r>
            <a:r>
              <a:rPr lang="fr-FR" sz="2000" dirty="0"/>
              <a:t>, Proc. </a:t>
            </a:r>
            <a:r>
              <a:rPr lang="fr-FR" sz="2000" dirty="0" err="1"/>
              <a:t>Natl</a:t>
            </a:r>
            <a:r>
              <a:rPr lang="fr-FR" sz="2000" dirty="0"/>
              <a:t>. Acad. </a:t>
            </a:r>
            <a:r>
              <a:rPr lang="fr-FR" sz="2000" dirty="0" err="1"/>
              <a:t>Sci</a:t>
            </a:r>
            <a:r>
              <a:rPr lang="fr-FR" sz="2000" dirty="0"/>
              <a:t>. U.S.A. 110 (8) E613-E622, https://doi.org/10.1073/pnas.1216585110 (2013).</a:t>
            </a:r>
          </a:p>
          <a:p>
            <a:r>
              <a:rPr lang="af-ZA" sz="2000" b="0" i="0" dirty="0">
                <a:solidFill>
                  <a:srgbClr val="212121"/>
                </a:solidFill>
                <a:effectLst/>
                <a:latin typeface="BlinkMacSystemFont"/>
              </a:rPr>
              <a:t>Frisz, J. F., Klitzing, H. A., Lou, K., Hutcheon, I. D., Weber, P. K., Zimmerberg, J., &amp; Kraft, M. L. (2013). </a:t>
            </a:r>
            <a:r>
              <a:rPr lang="af-ZA" sz="2000" b="1" i="0" dirty="0">
                <a:solidFill>
                  <a:srgbClr val="212121"/>
                </a:solidFill>
                <a:effectLst/>
                <a:latin typeface="BlinkMacSystemFont"/>
              </a:rPr>
              <a:t>Sphingolipid domains in the plasma membranes of fibroblasts are not enriched with cholesterol.</a:t>
            </a:r>
            <a:r>
              <a:rPr lang="af-ZA" sz="2000" b="0" i="0" dirty="0">
                <a:solidFill>
                  <a:srgbClr val="212121"/>
                </a:solidFill>
                <a:effectLst/>
                <a:latin typeface="BlinkMacSystemFont"/>
              </a:rPr>
              <a:t> </a:t>
            </a:r>
            <a:r>
              <a:rPr lang="af-ZA" sz="2000" b="0" i="1" dirty="0">
                <a:solidFill>
                  <a:srgbClr val="212121"/>
                </a:solidFill>
                <a:effectLst/>
                <a:latin typeface="BlinkMacSystemFont"/>
              </a:rPr>
              <a:t>The Journal of biological chemistry</a:t>
            </a:r>
            <a:r>
              <a:rPr lang="af-ZA" sz="2000" b="0" i="0" dirty="0">
                <a:solidFill>
                  <a:srgbClr val="212121"/>
                </a:solidFill>
                <a:effectLst/>
                <a:latin typeface="BlinkMacSystemFont"/>
              </a:rPr>
              <a:t>, </a:t>
            </a:r>
            <a:r>
              <a:rPr lang="af-ZA" sz="2000" b="0" i="1" dirty="0">
                <a:solidFill>
                  <a:srgbClr val="212121"/>
                </a:solidFill>
                <a:effectLst/>
                <a:latin typeface="BlinkMacSystemFont"/>
              </a:rPr>
              <a:t>288</a:t>
            </a:r>
            <a:r>
              <a:rPr lang="af-ZA" sz="2000" b="0" i="0" dirty="0">
                <a:solidFill>
                  <a:srgbClr val="212121"/>
                </a:solidFill>
                <a:effectLst/>
                <a:latin typeface="BlinkMacSystemFont"/>
              </a:rPr>
              <a:t>(23), 16855–16861. https://doi.org/10.1074/jbc.M113.473207</a:t>
            </a:r>
            <a:endParaRPr lang="LID4096" sz="3200" dirty="0"/>
          </a:p>
        </p:txBody>
      </p:sp>
    </p:spTree>
    <p:extLst>
      <p:ext uri="{BB962C8B-B14F-4D97-AF65-F5344CB8AC3E}">
        <p14:creationId xmlns:p14="http://schemas.microsoft.com/office/powerpoint/2010/main" val="42214659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1875BD1B-3620-D49A-6D56-B9B807051F46}"/>
              </a:ext>
            </a:extLst>
          </p:cNvPr>
          <p:cNvSpPr>
            <a:spLocks noGrp="1"/>
          </p:cNvSpPr>
          <p:nvPr>
            <p:ph type="title"/>
          </p:nvPr>
        </p:nvSpPr>
        <p:spPr>
          <a:xfrm>
            <a:off x="838200" y="184805"/>
            <a:ext cx="10515600" cy="1505883"/>
          </a:xfrm>
        </p:spPr>
        <p:txBody>
          <a:bodyPr vert="horz" lIns="91440" tIns="45720" rIns="91440" bIns="45720" rtlCol="0" anchor="ctr">
            <a:normAutofit/>
          </a:bodyPr>
          <a:lstStyle/>
          <a:p>
            <a:r>
              <a:rPr lang="en-US" sz="5200" kern="1200">
                <a:solidFill>
                  <a:schemeClr val="tx1"/>
                </a:solidFill>
                <a:latin typeface="+mj-lt"/>
                <a:ea typeface="+mj-ea"/>
                <a:cs typeface="+mj-cs"/>
              </a:rPr>
              <a:t>Lipid rafts</a:t>
            </a:r>
          </a:p>
        </p:txBody>
      </p:sp>
      <p:pic>
        <p:nvPicPr>
          <p:cNvPr id="7" name="Image 6">
            <a:extLst>
              <a:ext uri="{FF2B5EF4-FFF2-40B4-BE49-F238E27FC236}">
                <a16:creationId xmlns:a16="http://schemas.microsoft.com/office/drawing/2014/main" id="{A2A8F4B1-EFCF-22DF-511E-B8753C290638}"/>
              </a:ext>
            </a:extLst>
          </p:cNvPr>
          <p:cNvPicPr>
            <a:picLocks noChangeAspect="1"/>
          </p:cNvPicPr>
          <p:nvPr/>
        </p:nvPicPr>
        <p:blipFill>
          <a:blip r:embed="rId2"/>
          <a:stretch>
            <a:fillRect/>
          </a:stretch>
        </p:blipFill>
        <p:spPr>
          <a:xfrm>
            <a:off x="2278155" y="1522642"/>
            <a:ext cx="8249960" cy="3181437"/>
          </a:xfrm>
          <a:prstGeom prst="rect">
            <a:avLst/>
          </a:prstGeom>
        </p:spPr>
      </p:pic>
      <p:cxnSp>
        <p:nvCxnSpPr>
          <p:cNvPr id="9" name="Connecteur droit avec flèche 8">
            <a:extLst>
              <a:ext uri="{FF2B5EF4-FFF2-40B4-BE49-F238E27FC236}">
                <a16:creationId xmlns:a16="http://schemas.microsoft.com/office/drawing/2014/main" id="{5E07DD83-A857-7661-EE20-95D481F344BF}"/>
              </a:ext>
            </a:extLst>
          </p:cNvPr>
          <p:cNvCxnSpPr/>
          <p:nvPr/>
        </p:nvCxnSpPr>
        <p:spPr>
          <a:xfrm flipH="1">
            <a:off x="8927690" y="796413"/>
            <a:ext cx="98323" cy="89427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1" name="ZoneTexte 10">
            <a:extLst>
              <a:ext uri="{FF2B5EF4-FFF2-40B4-BE49-F238E27FC236}">
                <a16:creationId xmlns:a16="http://schemas.microsoft.com/office/drawing/2014/main" id="{DEEFB6BB-4BC2-A4B0-4F07-C820ACB6303A}"/>
              </a:ext>
            </a:extLst>
          </p:cNvPr>
          <p:cNvSpPr txBox="1"/>
          <p:nvPr/>
        </p:nvSpPr>
        <p:spPr>
          <a:xfrm>
            <a:off x="8436076" y="484392"/>
            <a:ext cx="1747909" cy="369332"/>
          </a:xfrm>
          <a:prstGeom prst="rect">
            <a:avLst/>
          </a:prstGeom>
          <a:noFill/>
        </p:spPr>
        <p:txBody>
          <a:bodyPr wrap="square" rtlCol="0">
            <a:spAutoFit/>
          </a:bodyPr>
          <a:lstStyle/>
          <a:p>
            <a:r>
              <a:rPr lang="en-US"/>
              <a:t>Sphingolipid</a:t>
            </a:r>
          </a:p>
        </p:txBody>
      </p:sp>
      <p:cxnSp>
        <p:nvCxnSpPr>
          <p:cNvPr id="15" name="Connecteur droit avec flèche 14">
            <a:extLst>
              <a:ext uri="{FF2B5EF4-FFF2-40B4-BE49-F238E27FC236}">
                <a16:creationId xmlns:a16="http://schemas.microsoft.com/office/drawing/2014/main" id="{FD9121BA-D8B5-AB68-41AF-8C4BC3900130}"/>
              </a:ext>
            </a:extLst>
          </p:cNvPr>
          <p:cNvCxnSpPr>
            <a:cxnSpLocks/>
          </p:cNvCxnSpPr>
          <p:nvPr/>
        </p:nvCxnSpPr>
        <p:spPr>
          <a:xfrm flipH="1">
            <a:off x="9822426" y="2625213"/>
            <a:ext cx="914400"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7" name="ZoneTexte 16">
            <a:extLst>
              <a:ext uri="{FF2B5EF4-FFF2-40B4-BE49-F238E27FC236}">
                <a16:creationId xmlns:a16="http://schemas.microsoft.com/office/drawing/2014/main" id="{8714C52D-71D8-5A1D-49C5-059D19DC6312}"/>
              </a:ext>
            </a:extLst>
          </p:cNvPr>
          <p:cNvSpPr txBox="1"/>
          <p:nvPr/>
        </p:nvSpPr>
        <p:spPr>
          <a:xfrm>
            <a:off x="10736826" y="2440547"/>
            <a:ext cx="1368981" cy="369332"/>
          </a:xfrm>
          <a:prstGeom prst="rect">
            <a:avLst/>
          </a:prstGeom>
          <a:noFill/>
        </p:spPr>
        <p:txBody>
          <a:bodyPr wrap="square" rtlCol="0">
            <a:spAutoFit/>
          </a:bodyPr>
          <a:lstStyle/>
          <a:p>
            <a:r>
              <a:rPr lang="en-US"/>
              <a:t>Cholesterol</a:t>
            </a:r>
          </a:p>
        </p:txBody>
      </p:sp>
      <p:sp>
        <p:nvSpPr>
          <p:cNvPr id="18" name="ZoneTexte 17">
            <a:extLst>
              <a:ext uri="{FF2B5EF4-FFF2-40B4-BE49-F238E27FC236}">
                <a16:creationId xmlns:a16="http://schemas.microsoft.com/office/drawing/2014/main" id="{E6CDC93F-9642-066F-28A7-8A223BFD593B}"/>
              </a:ext>
            </a:extLst>
          </p:cNvPr>
          <p:cNvSpPr txBox="1"/>
          <p:nvPr/>
        </p:nvSpPr>
        <p:spPr>
          <a:xfrm>
            <a:off x="2684206" y="4994787"/>
            <a:ext cx="7138220" cy="923330"/>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fr-CH" dirty="0"/>
              <a:t>Small </a:t>
            </a:r>
            <a:r>
              <a:rPr lang="en-US" dirty="0"/>
              <a:t>domains</a:t>
            </a:r>
            <a:r>
              <a:rPr lang="fr-CH" dirty="0"/>
              <a:t> (~ 200 nm)</a:t>
            </a:r>
          </a:p>
          <a:p>
            <a:pPr marL="285750" indent="-285750">
              <a:buFont typeface="Arial" panose="020B0604020202020204" pitchFamily="34" charset="0"/>
              <a:buChar char="•"/>
            </a:pPr>
            <a:r>
              <a:rPr lang="fr-CH" dirty="0"/>
              <a:t>Dynamic</a:t>
            </a:r>
          </a:p>
          <a:p>
            <a:pPr marL="285750" indent="-285750">
              <a:buFont typeface="Arial" panose="020B0604020202020204" pitchFamily="34" charset="0"/>
              <a:buChar char="•"/>
            </a:pPr>
            <a:r>
              <a:rPr lang="en-US" dirty="0"/>
              <a:t>Enriched</a:t>
            </a:r>
            <a:r>
              <a:rPr lang="fr-CH" dirty="0"/>
              <a:t> </a:t>
            </a:r>
            <a:r>
              <a:rPr lang="en-US" dirty="0"/>
              <a:t>with</a:t>
            </a:r>
            <a:r>
              <a:rPr lang="fr-CH" dirty="0"/>
              <a:t> </a:t>
            </a:r>
            <a:r>
              <a:rPr lang="en-US" dirty="0"/>
              <a:t>sphingolipids</a:t>
            </a:r>
            <a:r>
              <a:rPr lang="fr-CH" dirty="0"/>
              <a:t> and </a:t>
            </a:r>
            <a:r>
              <a:rPr lang="en-US" dirty="0"/>
              <a:t>cholesterol</a:t>
            </a:r>
          </a:p>
        </p:txBody>
      </p:sp>
    </p:spTree>
    <p:extLst>
      <p:ext uri="{BB962C8B-B14F-4D97-AF65-F5344CB8AC3E}">
        <p14:creationId xmlns:p14="http://schemas.microsoft.com/office/powerpoint/2010/main" val="24525313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4B750-DF7E-CC68-85B0-449973888EE6}"/>
              </a:ext>
            </a:extLst>
          </p:cNvPr>
          <p:cNvSpPr>
            <a:spLocks noGrp="1"/>
          </p:cNvSpPr>
          <p:nvPr>
            <p:ph type="title"/>
          </p:nvPr>
        </p:nvSpPr>
        <p:spPr/>
        <p:txBody>
          <a:bodyPr/>
          <a:lstStyle/>
          <a:p>
            <a:r>
              <a:rPr lang="en-US"/>
              <a:t>SI-MS</a:t>
            </a:r>
            <a:endParaRPr lang="LID4096"/>
          </a:p>
        </p:txBody>
      </p:sp>
      <p:pic>
        <p:nvPicPr>
          <p:cNvPr id="10" name="Content Placeholder 9" descr="A diagram of a graph showing different types of ion implantation&#10;&#10;Description automatically generated">
            <a:extLst>
              <a:ext uri="{FF2B5EF4-FFF2-40B4-BE49-F238E27FC236}">
                <a16:creationId xmlns:a16="http://schemas.microsoft.com/office/drawing/2014/main" id="{7FE4BA38-65BC-3FD5-D154-E4AB42771E7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3910"/>
          <a:stretch/>
        </p:blipFill>
        <p:spPr bwMode="auto">
          <a:xfrm>
            <a:off x="307756" y="1692333"/>
            <a:ext cx="6925463" cy="4674804"/>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10">
            <a:extLst>
              <a:ext uri="{FF2B5EF4-FFF2-40B4-BE49-F238E27FC236}">
                <a16:creationId xmlns:a16="http://schemas.microsoft.com/office/drawing/2014/main" id="{4499C75B-16C8-585A-E3D3-45E68592B6BC}"/>
              </a:ext>
            </a:extLst>
          </p:cNvPr>
          <p:cNvSpPr>
            <a:spLocks noChangeAspect="1" noChangeArrowheads="1"/>
          </p:cNvSpPr>
          <p:nvPr/>
        </p:nvSpPr>
        <p:spPr bwMode="auto">
          <a:xfrm>
            <a:off x="5943599" y="3276599"/>
            <a:ext cx="4377559" cy="437755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ID4096"/>
          </a:p>
        </p:txBody>
      </p:sp>
      <p:sp>
        <p:nvSpPr>
          <p:cNvPr id="11" name="TextBox 10">
            <a:extLst>
              <a:ext uri="{FF2B5EF4-FFF2-40B4-BE49-F238E27FC236}">
                <a16:creationId xmlns:a16="http://schemas.microsoft.com/office/drawing/2014/main" id="{DFC98405-D6FD-7C80-6DCC-A59DEDD59B17}"/>
              </a:ext>
            </a:extLst>
          </p:cNvPr>
          <p:cNvSpPr txBox="1"/>
          <p:nvPr/>
        </p:nvSpPr>
        <p:spPr>
          <a:xfrm>
            <a:off x="7407850" y="2222938"/>
            <a:ext cx="4647518" cy="1569660"/>
          </a:xfrm>
          <a:prstGeom prst="rect">
            <a:avLst/>
          </a:prstGeom>
          <a:noFill/>
        </p:spPr>
        <p:txBody>
          <a:bodyPr wrap="square" rtlCol="0">
            <a:spAutoFit/>
          </a:bodyPr>
          <a:lstStyle/>
          <a:p>
            <a:pPr marL="285750" indent="-285750">
              <a:buFontTx/>
              <a:buChar char="-"/>
            </a:pPr>
            <a:r>
              <a:rPr lang="en-US" sz="2400"/>
              <a:t>Only external part of bilayer excitation (2 nm)</a:t>
            </a:r>
          </a:p>
          <a:p>
            <a:pPr marL="285750" indent="-285750">
              <a:buFontTx/>
              <a:buChar char="-"/>
            </a:pPr>
            <a:r>
              <a:rPr lang="en-US" sz="2400"/>
              <a:t>Needs internal normalization</a:t>
            </a:r>
          </a:p>
          <a:p>
            <a:pPr marL="285750" indent="-285750">
              <a:buFontTx/>
              <a:buChar char="-"/>
            </a:pPr>
            <a:r>
              <a:rPr lang="en-US" sz="2400"/>
              <a:t>Scans surface to obtain image </a:t>
            </a:r>
            <a:endParaRPr lang="LID4096" sz="2400"/>
          </a:p>
        </p:txBody>
      </p:sp>
      <p:pic>
        <p:nvPicPr>
          <p:cNvPr id="13" name="Picture 12">
            <a:extLst>
              <a:ext uri="{FF2B5EF4-FFF2-40B4-BE49-F238E27FC236}">
                <a16:creationId xmlns:a16="http://schemas.microsoft.com/office/drawing/2014/main" id="{1B20CF5A-00F0-C652-1797-D3522DF03680}"/>
              </a:ext>
            </a:extLst>
          </p:cNvPr>
          <p:cNvPicPr>
            <a:picLocks noChangeAspect="1"/>
          </p:cNvPicPr>
          <p:nvPr/>
        </p:nvPicPr>
        <p:blipFill>
          <a:blip r:embed="rId3"/>
          <a:stretch>
            <a:fillRect/>
          </a:stretch>
        </p:blipFill>
        <p:spPr>
          <a:xfrm>
            <a:off x="7407849" y="4034727"/>
            <a:ext cx="4695865" cy="2458148"/>
          </a:xfrm>
          <a:prstGeom prst="rect">
            <a:avLst/>
          </a:prstGeom>
        </p:spPr>
      </p:pic>
      <p:sp>
        <p:nvSpPr>
          <p:cNvPr id="3" name="TextBox 2">
            <a:extLst>
              <a:ext uri="{FF2B5EF4-FFF2-40B4-BE49-F238E27FC236}">
                <a16:creationId xmlns:a16="http://schemas.microsoft.com/office/drawing/2014/main" id="{8F5C5DAD-260B-2232-846C-F7DE320DCD5F}"/>
              </a:ext>
            </a:extLst>
          </p:cNvPr>
          <p:cNvSpPr txBox="1"/>
          <p:nvPr/>
        </p:nvSpPr>
        <p:spPr>
          <a:xfrm>
            <a:off x="798786" y="6492875"/>
            <a:ext cx="3382657" cy="261610"/>
          </a:xfrm>
          <a:prstGeom prst="rect">
            <a:avLst/>
          </a:prstGeom>
          <a:noFill/>
        </p:spPr>
        <p:txBody>
          <a:bodyPr wrap="none" rtlCol="0">
            <a:spAutoFit/>
          </a:bodyPr>
          <a:lstStyle/>
          <a:p>
            <a:r>
              <a:rPr lang="fr-FR" sz="1100" dirty="0"/>
              <a:t>https://www.cameca.com/products/sims/technique</a:t>
            </a:r>
            <a:endParaRPr lang="LID4096" sz="1100" dirty="0"/>
          </a:p>
        </p:txBody>
      </p:sp>
    </p:spTree>
    <p:extLst>
      <p:ext uri="{BB962C8B-B14F-4D97-AF65-F5344CB8AC3E}">
        <p14:creationId xmlns:p14="http://schemas.microsoft.com/office/powerpoint/2010/main" val="35050568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909AE-3A97-F162-C9E6-0D0E131BFBD5}"/>
              </a:ext>
            </a:extLst>
          </p:cNvPr>
          <p:cNvSpPr>
            <a:spLocks noGrp="1"/>
          </p:cNvSpPr>
          <p:nvPr>
            <p:ph type="title"/>
          </p:nvPr>
        </p:nvSpPr>
        <p:spPr/>
        <p:txBody>
          <a:bodyPr/>
          <a:lstStyle/>
          <a:p>
            <a:endParaRPr lang="LID4096"/>
          </a:p>
        </p:txBody>
      </p:sp>
      <p:sp>
        <p:nvSpPr>
          <p:cNvPr id="3" name="Content Placeholder 2">
            <a:extLst>
              <a:ext uri="{FF2B5EF4-FFF2-40B4-BE49-F238E27FC236}">
                <a16:creationId xmlns:a16="http://schemas.microsoft.com/office/drawing/2014/main" id="{7F4BB8D5-D4B9-FD46-7D6E-B0386769AA55}"/>
              </a:ext>
            </a:extLst>
          </p:cNvPr>
          <p:cNvSpPr>
            <a:spLocks noGrp="1"/>
          </p:cNvSpPr>
          <p:nvPr>
            <p:ph idx="1"/>
          </p:nvPr>
        </p:nvSpPr>
        <p:spPr/>
        <p:txBody>
          <a:bodyPr/>
          <a:lstStyle/>
          <a:p>
            <a:endParaRPr lang="LID4096"/>
          </a:p>
        </p:txBody>
      </p:sp>
      <p:pic>
        <p:nvPicPr>
          <p:cNvPr id="7170" name="Picture 2" descr="How to get rid of fibroblastic contaminating cells? - Tebubio's blog">
            <a:extLst>
              <a:ext uri="{FF2B5EF4-FFF2-40B4-BE49-F238E27FC236}">
                <a16:creationId xmlns:a16="http://schemas.microsoft.com/office/drawing/2014/main" id="{ECBA8629-2F3B-DF65-08B7-C4BFAB8C74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40348" cy="720020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118EDBE-E78F-9F60-C8B0-778447F7E17D}"/>
              </a:ext>
            </a:extLst>
          </p:cNvPr>
          <p:cNvSpPr/>
          <p:nvPr/>
        </p:nvSpPr>
        <p:spPr>
          <a:xfrm>
            <a:off x="525517" y="6892226"/>
            <a:ext cx="8923284" cy="160010"/>
          </a:xfrm>
          <a:prstGeom prst="rect">
            <a:avLst/>
          </a:prstGeom>
          <a:solidFill>
            <a:schemeClr val="bg2">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4" name="TextBox 3">
            <a:extLst>
              <a:ext uri="{FF2B5EF4-FFF2-40B4-BE49-F238E27FC236}">
                <a16:creationId xmlns:a16="http://schemas.microsoft.com/office/drawing/2014/main" id="{9F5EEFE6-B014-440B-A132-92FD8AAC2B07}"/>
              </a:ext>
            </a:extLst>
          </p:cNvPr>
          <p:cNvSpPr txBox="1"/>
          <p:nvPr/>
        </p:nvSpPr>
        <p:spPr>
          <a:xfrm>
            <a:off x="525517" y="6858000"/>
            <a:ext cx="9046066" cy="261610"/>
          </a:xfrm>
          <a:prstGeom prst="rect">
            <a:avLst/>
          </a:prstGeom>
          <a:noFill/>
        </p:spPr>
        <p:txBody>
          <a:bodyPr wrap="none" rtlCol="0">
            <a:spAutoFit/>
          </a:bodyPr>
          <a:lstStyle/>
          <a:p>
            <a:r>
              <a:rPr lang="fr-FR" sz="1100" dirty="0"/>
              <a:t>https://acikders.ankara.edu.tr/pluginfile.php/80060/mod_resource/content/0/Temel%20Ara%C5%9Ft%C4%B1rma%20Teknikleri-5.%20hafta.pdf</a:t>
            </a:r>
            <a:endParaRPr lang="LID4096" sz="1100" dirty="0"/>
          </a:p>
        </p:txBody>
      </p:sp>
    </p:spTree>
    <p:extLst>
      <p:ext uri="{BB962C8B-B14F-4D97-AF65-F5344CB8AC3E}">
        <p14:creationId xmlns:p14="http://schemas.microsoft.com/office/powerpoint/2010/main" val="745361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Structure of Sphingosine, Sphinganine, sphingosine-1-phosphate, and sphinganin-1-phosphate. Sphingosine and Sphinganine are the key reactants in the synthesis of ceramide and participate in the composition of the membrane structure. The structures are highly similar to the structures of fumonisins, with a long chain skeleton and amino groups on the side of the skeleton.">
            <a:extLst>
              <a:ext uri="{FF2B5EF4-FFF2-40B4-BE49-F238E27FC236}">
                <a16:creationId xmlns:a16="http://schemas.microsoft.com/office/drawing/2014/main" id="{101A40F1-DDEC-2E1E-CF9F-08E0DE5E731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7094"/>
          <a:stretch/>
        </p:blipFill>
        <p:spPr bwMode="auto">
          <a:xfrm>
            <a:off x="3901899" y="3752193"/>
            <a:ext cx="7947411" cy="29581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FC74E48-5831-F919-00B4-BEF09063A2BC}"/>
              </a:ext>
            </a:extLst>
          </p:cNvPr>
          <p:cNvSpPr>
            <a:spLocks noGrp="1"/>
          </p:cNvSpPr>
          <p:nvPr>
            <p:ph type="title"/>
          </p:nvPr>
        </p:nvSpPr>
        <p:spPr/>
        <p:txBody>
          <a:bodyPr/>
          <a:lstStyle/>
          <a:p>
            <a:r>
              <a:rPr lang="en-US"/>
              <a:t>Enrichment in radioisotopes</a:t>
            </a:r>
            <a:endParaRPr lang="LID4096"/>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3740D5B-792F-1970-56B7-A09CF771489C}"/>
                  </a:ext>
                </a:extLst>
              </p:cNvPr>
              <p:cNvSpPr>
                <a:spLocks noGrp="1"/>
              </p:cNvSpPr>
              <p:nvPr>
                <p:ph idx="1"/>
              </p:nvPr>
            </p:nvSpPr>
            <p:spPr/>
            <p:txBody>
              <a:bodyPr/>
              <a:lstStyle/>
              <a:p>
                <a:r>
                  <a:rPr lang="en-US"/>
                  <a:t>Feed the fibroblast with </a:t>
                </a:r>
                <a14:m>
                  <m:oMath xmlns:m="http://schemas.openxmlformats.org/officeDocument/2006/math">
                    <m:sPre>
                      <m:sPrePr>
                        <m:ctrlPr>
                          <a:rPr lang="en-US" i="1" smtClean="0">
                            <a:latin typeface="Cambria Math" panose="02040503050406030204" pitchFamily="18" charset="0"/>
                          </a:rPr>
                        </m:ctrlPr>
                      </m:sPrePr>
                      <m:sub>
                        <m:r>
                          <a:rPr lang="en-US" b="0" i="1" smtClean="0">
                            <a:latin typeface="Cambria Math" panose="02040503050406030204" pitchFamily="18" charset="0"/>
                          </a:rPr>
                          <m:t> </m:t>
                        </m:r>
                      </m:sub>
                      <m:sup>
                        <m:r>
                          <a:rPr lang="en-US" b="0" i="1" smtClean="0">
                            <a:latin typeface="Cambria Math" panose="02040503050406030204" pitchFamily="18" charset="0"/>
                          </a:rPr>
                          <m:t>15</m:t>
                        </m:r>
                      </m:sup>
                      <m:e>
                        <m:r>
                          <m:rPr>
                            <m:sty m:val="p"/>
                          </m:rPr>
                          <a:rPr lang="en-US" b="0" i="0" smtClean="0">
                            <a:latin typeface="Cambria Math" panose="02040503050406030204" pitchFamily="18" charset="0"/>
                          </a:rPr>
                          <m:t>N</m:t>
                        </m:r>
                      </m:e>
                    </m:sPre>
                  </m:oMath>
                </a14:m>
                <a:r>
                  <a:rPr lang="en-US"/>
                  <a:t>-sphingosine and </a:t>
                </a:r>
                <a:r>
                  <a:rPr lang="en-US" err="1"/>
                  <a:t>sphinganine</a:t>
                </a:r>
                <a:r>
                  <a:rPr lang="en-US"/>
                  <a:t> </a:t>
                </a:r>
              </a:p>
              <a:p>
                <a:r>
                  <a:rPr lang="en-US"/>
                  <a:t>Feed with </a:t>
                </a:r>
                <a14:m>
                  <m:oMath xmlns:m="http://schemas.openxmlformats.org/officeDocument/2006/math">
                    <m:sPre>
                      <m:sPrePr>
                        <m:ctrlPr>
                          <a:rPr lang="en-US" i="1" smtClean="0">
                            <a:latin typeface="Cambria Math" panose="02040503050406030204" pitchFamily="18" charset="0"/>
                          </a:rPr>
                        </m:ctrlPr>
                      </m:sPrePr>
                      <m:sub>
                        <m:r>
                          <a:rPr lang="en-US" b="0" i="1" smtClean="0">
                            <a:latin typeface="Cambria Math" panose="02040503050406030204" pitchFamily="18" charset="0"/>
                          </a:rPr>
                          <m:t> </m:t>
                        </m:r>
                      </m:sub>
                      <m:sup>
                        <m:r>
                          <a:rPr lang="en-US" b="0" i="1" smtClean="0">
                            <a:latin typeface="Cambria Math" panose="02040503050406030204" pitchFamily="18" charset="0"/>
                          </a:rPr>
                          <m:t>13</m:t>
                        </m:r>
                      </m:sup>
                      <m:e>
                        <m:r>
                          <m:rPr>
                            <m:sty m:val="p"/>
                          </m:rPr>
                          <a:rPr lang="en-US" b="0" i="0" smtClean="0">
                            <a:latin typeface="Cambria Math" panose="02040503050406030204" pitchFamily="18" charset="0"/>
                          </a:rPr>
                          <m:t>C</m:t>
                        </m:r>
                      </m:e>
                    </m:sPre>
                  </m:oMath>
                </a14:m>
                <a:r>
                  <a:rPr lang="en-US"/>
                  <a:t>-labeled fatty acids</a:t>
                </a:r>
              </a:p>
              <a:p>
                <a:pPr>
                  <a:buFontTx/>
                  <a:buChar char="-"/>
                </a:pPr>
                <a:r>
                  <a:rPr lang="en-US"/>
                  <a:t>80 % incorporation of </a:t>
                </a:r>
                <a14:m>
                  <m:oMath xmlns:m="http://schemas.openxmlformats.org/officeDocument/2006/math">
                    <m:sPre>
                      <m:sPrePr>
                        <m:ctrlPr>
                          <a:rPr lang="en-US" i="1" smtClean="0">
                            <a:latin typeface="Cambria Math" panose="02040503050406030204" pitchFamily="18" charset="0"/>
                          </a:rPr>
                        </m:ctrlPr>
                      </m:sPrePr>
                      <m:sub>
                        <m:r>
                          <a:rPr lang="en-US" b="0" i="1" smtClean="0">
                            <a:latin typeface="Cambria Math" panose="02040503050406030204" pitchFamily="18" charset="0"/>
                          </a:rPr>
                          <m:t> </m:t>
                        </m:r>
                      </m:sub>
                      <m:sup>
                        <m:r>
                          <a:rPr lang="en-US" b="0" i="1" smtClean="0">
                            <a:latin typeface="Cambria Math" panose="02040503050406030204" pitchFamily="18" charset="0"/>
                          </a:rPr>
                          <m:t>15</m:t>
                        </m:r>
                      </m:sup>
                      <m:e>
                        <m:r>
                          <m:rPr>
                            <m:sty m:val="p"/>
                          </m:rPr>
                          <a:rPr lang="en-US" b="0" i="0" smtClean="0">
                            <a:latin typeface="Cambria Math" panose="02040503050406030204" pitchFamily="18" charset="0"/>
                          </a:rPr>
                          <m:t>N</m:t>
                        </m:r>
                      </m:e>
                    </m:sPre>
                  </m:oMath>
                </a14:m>
                <a:endParaRPr lang="en-US"/>
              </a:p>
              <a:p>
                <a:pPr>
                  <a:buFontTx/>
                  <a:buChar char="-"/>
                </a:pPr>
                <a:r>
                  <a:rPr lang="en-US"/>
                  <a:t>80 % incorporation of </a:t>
                </a:r>
                <a14:m>
                  <m:oMath xmlns:m="http://schemas.openxmlformats.org/officeDocument/2006/math">
                    <m:sPre>
                      <m:sPrePr>
                        <m:ctrlPr>
                          <a:rPr lang="en-US" i="1" smtClean="0">
                            <a:latin typeface="Cambria Math" panose="02040503050406030204" pitchFamily="18" charset="0"/>
                          </a:rPr>
                        </m:ctrlPr>
                      </m:sPrePr>
                      <m:sub>
                        <m:r>
                          <a:rPr lang="en-US" b="0" i="1" smtClean="0">
                            <a:latin typeface="Cambria Math" panose="02040503050406030204" pitchFamily="18" charset="0"/>
                          </a:rPr>
                          <m:t> </m:t>
                        </m:r>
                      </m:sub>
                      <m:sup>
                        <m:r>
                          <a:rPr lang="en-US" b="0" i="1" smtClean="0">
                            <a:latin typeface="Cambria Math" panose="02040503050406030204" pitchFamily="18" charset="0"/>
                          </a:rPr>
                          <m:t>13</m:t>
                        </m:r>
                      </m:sup>
                      <m:e>
                        <m:r>
                          <m:rPr>
                            <m:sty m:val="p"/>
                          </m:rPr>
                          <a:rPr lang="en-US" b="0" i="0" smtClean="0">
                            <a:latin typeface="Cambria Math" panose="02040503050406030204" pitchFamily="18" charset="0"/>
                          </a:rPr>
                          <m:t>C</m:t>
                        </m:r>
                      </m:e>
                    </m:sPre>
                  </m:oMath>
                </a14:m>
                <a:endParaRPr lang="en-US"/>
              </a:p>
              <a:p>
                <a:pPr>
                  <a:buFontTx/>
                  <a:buChar char="-"/>
                </a:pPr>
                <a:r>
                  <a:rPr lang="en-US"/>
                  <a:t>&lt;2 % diffusion of </a:t>
                </a:r>
                <a14:m>
                  <m:oMath xmlns:m="http://schemas.openxmlformats.org/officeDocument/2006/math">
                    <m:sPre>
                      <m:sPrePr>
                        <m:ctrlPr>
                          <a:rPr lang="en-US" i="1" smtClean="0">
                            <a:latin typeface="Cambria Math" panose="02040503050406030204" pitchFamily="18" charset="0"/>
                          </a:rPr>
                        </m:ctrlPr>
                      </m:sPrePr>
                      <m:sub>
                        <m:r>
                          <a:rPr lang="en-US" b="0" i="1" smtClean="0">
                            <a:latin typeface="Cambria Math" panose="02040503050406030204" pitchFamily="18" charset="0"/>
                          </a:rPr>
                          <m:t> </m:t>
                        </m:r>
                      </m:sub>
                      <m:sup>
                        <m:r>
                          <a:rPr lang="en-US" b="0" i="1" smtClean="0">
                            <a:latin typeface="Cambria Math" panose="02040503050406030204" pitchFamily="18" charset="0"/>
                          </a:rPr>
                          <m:t>15</m:t>
                        </m:r>
                      </m:sup>
                      <m:e>
                        <m:r>
                          <m:rPr>
                            <m:sty m:val="p"/>
                          </m:rPr>
                          <a:rPr lang="en-US" b="0" i="0" smtClean="0">
                            <a:latin typeface="Cambria Math" panose="02040503050406030204" pitchFamily="18" charset="0"/>
                          </a:rPr>
                          <m:t>N</m:t>
                        </m:r>
                      </m:e>
                    </m:sPre>
                  </m:oMath>
                </a14:m>
                <a:r>
                  <a:rPr lang="en-US"/>
                  <a:t> into non-sphingolipid species</a:t>
                </a:r>
                <a:endParaRPr lang="LID4096"/>
              </a:p>
            </p:txBody>
          </p:sp>
        </mc:Choice>
        <mc:Fallback xmlns="">
          <p:sp>
            <p:nvSpPr>
              <p:cNvPr id="3" name="Content Placeholder 2">
                <a:extLst>
                  <a:ext uri="{FF2B5EF4-FFF2-40B4-BE49-F238E27FC236}">
                    <a16:creationId xmlns:a16="http://schemas.microsoft.com/office/drawing/2014/main" id="{23740D5B-792F-1970-56B7-A09CF771489C}"/>
                  </a:ext>
                </a:extLst>
              </p:cNvPr>
              <p:cNvSpPr>
                <a:spLocks noGrp="1" noRot="1" noChangeAspect="1" noMove="1" noResize="1" noEditPoints="1" noAdjustHandles="1" noChangeArrowheads="1" noChangeShapeType="1" noTextEdit="1"/>
              </p:cNvSpPr>
              <p:nvPr>
                <p:ph idx="1"/>
              </p:nvPr>
            </p:nvSpPr>
            <p:spPr>
              <a:blipFill>
                <a:blip r:embed="rId3"/>
                <a:stretch>
                  <a:fillRect l="-1217" t="-2101"/>
                </a:stretch>
              </a:blipFill>
            </p:spPr>
            <p:txBody>
              <a:bodyPr/>
              <a:lstStyle/>
              <a:p>
                <a:r>
                  <a:rPr lang="en-US">
                    <a:noFill/>
                  </a:rPr>
                  <a:t> </a:t>
                </a:r>
              </a:p>
            </p:txBody>
          </p:sp>
        </mc:Fallback>
      </mc:AlternateContent>
    </p:spTree>
    <p:extLst>
      <p:ext uri="{BB962C8B-B14F-4D97-AF65-F5344CB8AC3E}">
        <p14:creationId xmlns:p14="http://schemas.microsoft.com/office/powerpoint/2010/main" val="25940746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4CC63-5A18-BFA4-A1EF-751EC71BE3DD}"/>
              </a:ext>
            </a:extLst>
          </p:cNvPr>
          <p:cNvSpPr>
            <a:spLocks noGrp="1"/>
          </p:cNvSpPr>
          <p:nvPr>
            <p:ph type="title"/>
          </p:nvPr>
        </p:nvSpPr>
        <p:spPr/>
        <p:txBody>
          <a:bodyPr/>
          <a:lstStyle/>
          <a:p>
            <a:r>
              <a:rPr lang="en-US" dirty="0"/>
              <a:t>Glutaraldehyde fixation</a:t>
            </a:r>
            <a:endParaRPr lang="LID4096" dirty="0"/>
          </a:p>
        </p:txBody>
      </p:sp>
      <p:pic>
        <p:nvPicPr>
          <p:cNvPr id="1026" name="Picture 2" descr="Collagen cross-linking reaction using glutaraldehyde [113,114]. | Download  Scientific Diagram">
            <a:extLst>
              <a:ext uri="{FF2B5EF4-FFF2-40B4-BE49-F238E27FC236}">
                <a16:creationId xmlns:a16="http://schemas.microsoft.com/office/drawing/2014/main" id="{007EC99E-FAF5-4854-2F57-60D22FF37FA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93838" y="1435686"/>
            <a:ext cx="10297311" cy="485790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319F7CD-B1B4-81E0-FCE8-17D9CE08C419}"/>
              </a:ext>
            </a:extLst>
          </p:cNvPr>
          <p:cNvSpPr txBox="1"/>
          <p:nvPr/>
        </p:nvSpPr>
        <p:spPr>
          <a:xfrm>
            <a:off x="945931" y="6395545"/>
            <a:ext cx="10026869" cy="538609"/>
          </a:xfrm>
          <a:prstGeom prst="rect">
            <a:avLst/>
          </a:prstGeom>
          <a:noFill/>
        </p:spPr>
        <p:txBody>
          <a:bodyPr wrap="square" rtlCol="0">
            <a:spAutoFit/>
          </a:bodyPr>
          <a:lstStyle/>
          <a:p>
            <a:pPr algn="l"/>
            <a:r>
              <a:rPr lang="en-US" sz="1100" b="0" i="0" dirty="0">
                <a:solidFill>
                  <a:srgbClr val="111111"/>
                </a:solidFill>
                <a:effectLst/>
                <a:latin typeface="+mj-lt"/>
              </a:rPr>
              <a:t>Are Natural Compounds a Promising Alternative to Synthetic Cross-Linking Agents in the Preparation of Hydrogels? January 2023,</a:t>
            </a:r>
            <a:r>
              <a:rPr lang="en-US" sz="1100" b="0" dirty="0">
                <a:solidFill>
                  <a:srgbClr val="111111"/>
                </a:solidFill>
                <a:effectLst/>
                <a:latin typeface="+mj-lt"/>
              </a:rPr>
              <a:t> </a:t>
            </a:r>
            <a:r>
              <a:rPr lang="en-US" sz="1100" dirty="0">
                <a:solidFill>
                  <a:srgbClr val="111111"/>
                </a:solidFill>
                <a:latin typeface="+mj-lt"/>
              </a:rPr>
              <a:t>Pharmaceutics</a:t>
            </a:r>
            <a:r>
              <a:rPr lang="en-US" sz="1100" b="0" dirty="0">
                <a:solidFill>
                  <a:srgbClr val="111111"/>
                </a:solidFill>
                <a:effectLst/>
                <a:latin typeface="+mj-lt"/>
              </a:rPr>
              <a:t> </a:t>
            </a:r>
            <a:r>
              <a:rPr lang="en-US" sz="1100" b="0" i="0" dirty="0">
                <a:solidFill>
                  <a:srgbClr val="111111"/>
                </a:solidFill>
                <a:effectLst/>
                <a:latin typeface="+mj-lt"/>
              </a:rPr>
              <a:t>15(1):253</a:t>
            </a:r>
          </a:p>
          <a:p>
            <a:endParaRPr lang="LID4096" dirty="0">
              <a:latin typeface="+mj-lt"/>
            </a:endParaRPr>
          </a:p>
        </p:txBody>
      </p:sp>
    </p:spTree>
    <p:extLst>
      <p:ext uri="{BB962C8B-B14F-4D97-AF65-F5344CB8AC3E}">
        <p14:creationId xmlns:p14="http://schemas.microsoft.com/office/powerpoint/2010/main" val="32969021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3EA2A-9B2B-D355-B27D-714988DB0352}"/>
              </a:ext>
            </a:extLst>
          </p:cNvPr>
          <p:cNvSpPr>
            <a:spLocks noGrp="1"/>
          </p:cNvSpPr>
          <p:nvPr>
            <p:ph type="title"/>
          </p:nvPr>
        </p:nvSpPr>
        <p:spPr/>
        <p:txBody>
          <a:bodyPr/>
          <a:lstStyle/>
          <a:p>
            <a:r>
              <a:rPr lang="en-US"/>
              <a:t>Osmication for lipid crosslink</a:t>
            </a:r>
            <a:endParaRPr lang="LID4096"/>
          </a:p>
        </p:txBody>
      </p:sp>
      <p:pic>
        <p:nvPicPr>
          <p:cNvPr id="2050" name="Picture 2" descr="Chemical analysis of osmium tetroxide staining in adipose tissue using  imaging ToF-SIMS | Histochemistry and Cell Biology">
            <a:extLst>
              <a:ext uri="{FF2B5EF4-FFF2-40B4-BE49-F238E27FC236}">
                <a16:creationId xmlns:a16="http://schemas.microsoft.com/office/drawing/2014/main" id="{C44F8B6A-82E2-4549-5D33-D37370A9064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87184" y="1615807"/>
            <a:ext cx="9682918" cy="472849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3A39B8F-6C63-9E76-B9DE-9EB3609C7A63}"/>
              </a:ext>
            </a:extLst>
          </p:cNvPr>
          <p:cNvSpPr txBox="1"/>
          <p:nvPr/>
        </p:nvSpPr>
        <p:spPr>
          <a:xfrm>
            <a:off x="181303" y="6573228"/>
            <a:ext cx="11829393" cy="276999"/>
          </a:xfrm>
          <a:prstGeom prst="rect">
            <a:avLst/>
          </a:prstGeom>
          <a:noFill/>
        </p:spPr>
        <p:txBody>
          <a:bodyPr wrap="square" rtlCol="0">
            <a:spAutoFit/>
          </a:bodyPr>
          <a:lstStyle/>
          <a:p>
            <a:r>
              <a:rPr lang="af-ZA" sz="1200" b="0" i="0" dirty="0">
                <a:solidFill>
                  <a:srgbClr val="222222"/>
                </a:solidFill>
                <a:effectLst/>
                <a:latin typeface="+mj-lt"/>
              </a:rPr>
              <a:t>Belazi, D., Solé-Domènech, S., Johansson, B. </a:t>
            </a:r>
            <a:r>
              <a:rPr lang="af-ZA" sz="1200" b="0" i="1" dirty="0">
                <a:solidFill>
                  <a:srgbClr val="222222"/>
                </a:solidFill>
                <a:effectLst/>
                <a:latin typeface="+mj-lt"/>
              </a:rPr>
              <a:t>et al.</a:t>
            </a:r>
            <a:r>
              <a:rPr lang="af-ZA" sz="1200" b="0" i="0" dirty="0">
                <a:solidFill>
                  <a:srgbClr val="222222"/>
                </a:solidFill>
                <a:effectLst/>
                <a:latin typeface="+mj-lt"/>
              </a:rPr>
              <a:t> Chemical analysis of osmium tetroxide staining in adipose tissue using imaging ToF-SIMS. </a:t>
            </a:r>
            <a:r>
              <a:rPr lang="af-ZA" sz="1200" b="0" i="1" dirty="0">
                <a:solidFill>
                  <a:srgbClr val="222222"/>
                </a:solidFill>
                <a:effectLst/>
                <a:latin typeface="+mj-lt"/>
              </a:rPr>
              <a:t>Histochem Cell Biol</a:t>
            </a:r>
            <a:r>
              <a:rPr lang="af-ZA" sz="1200" b="0" i="0" dirty="0">
                <a:solidFill>
                  <a:srgbClr val="222222"/>
                </a:solidFill>
                <a:effectLst/>
                <a:latin typeface="+mj-lt"/>
              </a:rPr>
              <a:t> </a:t>
            </a:r>
            <a:r>
              <a:rPr lang="af-ZA" sz="1200" b="1" i="0" dirty="0">
                <a:solidFill>
                  <a:srgbClr val="222222"/>
                </a:solidFill>
                <a:effectLst/>
                <a:latin typeface="+mj-lt"/>
              </a:rPr>
              <a:t>132</a:t>
            </a:r>
            <a:r>
              <a:rPr lang="af-ZA" sz="1200" b="0" i="0" dirty="0">
                <a:solidFill>
                  <a:srgbClr val="222222"/>
                </a:solidFill>
                <a:effectLst/>
                <a:latin typeface="+mj-lt"/>
              </a:rPr>
              <a:t>, 105–115 (2009).</a:t>
            </a:r>
            <a:endParaRPr lang="LID4096" sz="1200" dirty="0">
              <a:latin typeface="+mj-lt"/>
            </a:endParaRPr>
          </a:p>
        </p:txBody>
      </p:sp>
    </p:spTree>
    <p:extLst>
      <p:ext uri="{BB962C8B-B14F-4D97-AF65-F5344CB8AC3E}">
        <p14:creationId xmlns:p14="http://schemas.microsoft.com/office/powerpoint/2010/main" val="3923406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0F03F-10AC-24F0-5F03-C3B9AED328A3}"/>
              </a:ext>
            </a:extLst>
          </p:cNvPr>
          <p:cNvSpPr>
            <a:spLocks noGrp="1"/>
          </p:cNvSpPr>
          <p:nvPr>
            <p:ph type="title"/>
          </p:nvPr>
        </p:nvSpPr>
        <p:spPr/>
        <p:txBody>
          <a:bodyPr/>
          <a:lstStyle/>
          <a:p>
            <a:r>
              <a:rPr lang="en-US"/>
              <a:t>Experiment 1: no alteration by Chemical Fixation</a:t>
            </a:r>
            <a:endParaRPr lang="LID4096"/>
          </a:p>
        </p:txBody>
      </p:sp>
      <p:sp>
        <p:nvSpPr>
          <p:cNvPr id="3" name="Content Placeholder 2">
            <a:extLst>
              <a:ext uri="{FF2B5EF4-FFF2-40B4-BE49-F238E27FC236}">
                <a16:creationId xmlns:a16="http://schemas.microsoft.com/office/drawing/2014/main" id="{34070249-332C-62D7-376B-64CBC8434ACB}"/>
              </a:ext>
            </a:extLst>
          </p:cNvPr>
          <p:cNvSpPr>
            <a:spLocks noGrp="1"/>
          </p:cNvSpPr>
          <p:nvPr>
            <p:ph idx="1"/>
          </p:nvPr>
        </p:nvSpPr>
        <p:spPr/>
        <p:txBody>
          <a:bodyPr/>
          <a:lstStyle/>
          <a:p>
            <a:r>
              <a:rPr lang="en-US"/>
              <a:t>Fluorescent sphingolipid analog: (</a:t>
            </a:r>
            <a:r>
              <a:rPr lang="en-US" b="1"/>
              <a:t>BODIPY</a:t>
            </a:r>
            <a:r>
              <a:rPr lang="en-US"/>
              <a:t>)-sphingosine</a:t>
            </a:r>
          </a:p>
          <a:p>
            <a:r>
              <a:rPr lang="en-US"/>
              <a:t>Then glutaraldehyde fixation and compare by </a:t>
            </a:r>
            <a:r>
              <a:rPr lang="en-US" b="1"/>
              <a:t>TIRFM</a:t>
            </a:r>
          </a:p>
          <a:p>
            <a:r>
              <a:rPr lang="en-US"/>
              <a:t>Tested at different temperatures </a:t>
            </a:r>
            <a:endParaRPr lang="en-US">
              <a:highlight>
                <a:srgbClr val="FF0000"/>
              </a:highlight>
            </a:endParaRPr>
          </a:p>
          <a:p>
            <a:endParaRPr lang="en-US"/>
          </a:p>
        </p:txBody>
      </p:sp>
      <p:pic>
        <p:nvPicPr>
          <p:cNvPr id="5" name="Picture 4">
            <a:extLst>
              <a:ext uri="{FF2B5EF4-FFF2-40B4-BE49-F238E27FC236}">
                <a16:creationId xmlns:a16="http://schemas.microsoft.com/office/drawing/2014/main" id="{ED63D936-98E3-79D4-7697-3A3447F517A3}"/>
              </a:ext>
            </a:extLst>
          </p:cNvPr>
          <p:cNvPicPr>
            <a:picLocks noChangeAspect="1"/>
          </p:cNvPicPr>
          <p:nvPr/>
        </p:nvPicPr>
        <p:blipFill>
          <a:blip r:embed="rId2"/>
          <a:srcRect t="49885"/>
          <a:stretch/>
        </p:blipFill>
        <p:spPr>
          <a:xfrm>
            <a:off x="7892796" y="3321708"/>
            <a:ext cx="3154048" cy="3436883"/>
          </a:xfrm>
          <a:prstGeom prst="rect">
            <a:avLst/>
          </a:prstGeom>
        </p:spPr>
      </p:pic>
      <p:pic>
        <p:nvPicPr>
          <p:cNvPr id="7" name="Picture 6">
            <a:extLst>
              <a:ext uri="{FF2B5EF4-FFF2-40B4-BE49-F238E27FC236}">
                <a16:creationId xmlns:a16="http://schemas.microsoft.com/office/drawing/2014/main" id="{81776F2E-CF8B-ED41-32B2-5DF12488AF7B}"/>
              </a:ext>
            </a:extLst>
          </p:cNvPr>
          <p:cNvPicPr>
            <a:picLocks noChangeAspect="1"/>
          </p:cNvPicPr>
          <p:nvPr/>
        </p:nvPicPr>
        <p:blipFill>
          <a:blip r:embed="rId2"/>
          <a:srcRect b="50575"/>
          <a:stretch/>
        </p:blipFill>
        <p:spPr>
          <a:xfrm>
            <a:off x="1050562" y="3321708"/>
            <a:ext cx="3154048" cy="3389586"/>
          </a:xfrm>
          <a:prstGeom prst="rect">
            <a:avLst/>
          </a:prstGeom>
        </p:spPr>
      </p:pic>
      <p:sp>
        <p:nvSpPr>
          <p:cNvPr id="8" name="Arrow: Right 7">
            <a:extLst>
              <a:ext uri="{FF2B5EF4-FFF2-40B4-BE49-F238E27FC236}">
                <a16:creationId xmlns:a16="http://schemas.microsoft.com/office/drawing/2014/main" id="{CBCB404C-05E1-6B0D-10B8-F6BF8AC86B8B}"/>
              </a:ext>
            </a:extLst>
          </p:cNvPr>
          <p:cNvSpPr/>
          <p:nvPr/>
        </p:nvSpPr>
        <p:spPr>
          <a:xfrm>
            <a:off x="4637690" y="4575066"/>
            <a:ext cx="2727434" cy="882869"/>
          </a:xfrm>
          <a:prstGeom prst="righ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rPr>
              <a:t>Glutaraldehyde</a:t>
            </a:r>
            <a:endParaRPr lang="LID4096" sz="2400">
              <a:solidFill>
                <a:schemeClr val="bg1"/>
              </a:solidFill>
            </a:endParaRPr>
          </a:p>
        </p:txBody>
      </p:sp>
      <p:pic>
        <p:nvPicPr>
          <p:cNvPr id="1026" name="Picture 2" descr="BODIPY (unsubstituted)">
            <a:extLst>
              <a:ext uri="{FF2B5EF4-FFF2-40B4-BE49-F238E27FC236}">
                <a16:creationId xmlns:a16="http://schemas.microsoft.com/office/drawing/2014/main" id="{1875EB0F-FCE1-38D0-EE6D-2F0C154578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30760" y="1009513"/>
            <a:ext cx="209550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91053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9b1f2c4d-895f-401d-88c9-5bde190af8e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A143BE61EAC5D4BB57EBC79166B3590" ma:contentTypeVersion="9" ma:contentTypeDescription="Crée un document." ma:contentTypeScope="" ma:versionID="b0ee62619ac0e90d2b669f8392a5c418">
  <xsd:schema xmlns:xsd="http://www.w3.org/2001/XMLSchema" xmlns:xs="http://www.w3.org/2001/XMLSchema" xmlns:p="http://schemas.microsoft.com/office/2006/metadata/properties" xmlns:ns3="9b1f2c4d-895f-401d-88c9-5bde190af8e1" xmlns:ns4="68a54d21-0829-44a9-8db5-3ff01e4d2822" targetNamespace="http://schemas.microsoft.com/office/2006/metadata/properties" ma:root="true" ma:fieldsID="4bcae2d4850a41cdb5dc05830daa5451" ns3:_="" ns4:_="">
    <xsd:import namespace="9b1f2c4d-895f-401d-88c9-5bde190af8e1"/>
    <xsd:import namespace="68a54d21-0829-44a9-8db5-3ff01e4d2822"/>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MediaServiceSearchProperties" minOccurs="0"/>
                <xsd:element ref="ns3:_activity" minOccurs="0"/>
                <xsd:element ref="ns3:MediaServiceDateTake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1f2c4d-895f-401d-88c9-5bde190af8e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_activity" ma:index="12" nillable="true" ma:displayName="_activity" ma:hidden="true" ma:internalName="_activity">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8a54d21-0829-44a9-8db5-3ff01e4d2822" elementFormDefault="qualified">
    <xsd:import namespace="http://schemas.microsoft.com/office/2006/documentManagement/types"/>
    <xsd:import namespace="http://schemas.microsoft.com/office/infopath/2007/PartnerControls"/>
    <xsd:element name="SharedWithUsers" ma:index="14"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Partagé avec détails" ma:internalName="SharedWithDetails" ma:readOnly="true">
      <xsd:simpleType>
        <xsd:restriction base="dms:Note">
          <xsd:maxLength value="255"/>
        </xsd:restriction>
      </xsd:simpleType>
    </xsd:element>
    <xsd:element name="SharingHintHash" ma:index="16" nillable="true" ma:displayName="Partage du hachage d’indicateur"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6D9750D-766B-4700-B919-F339FE422CF6}">
  <ds:schemaRefs>
    <ds:schemaRef ds:uri="http://schemas.microsoft.com/office/2006/documentManagement/types"/>
    <ds:schemaRef ds:uri="http://purl.org/dc/dcmitype/"/>
    <ds:schemaRef ds:uri="68a54d21-0829-44a9-8db5-3ff01e4d2822"/>
    <ds:schemaRef ds:uri="http://www.w3.org/XML/1998/namespace"/>
    <ds:schemaRef ds:uri="http://purl.org/dc/terms/"/>
    <ds:schemaRef ds:uri="9b1f2c4d-895f-401d-88c9-5bde190af8e1"/>
    <ds:schemaRef ds:uri="http://schemas.microsoft.com/office/infopath/2007/PartnerControls"/>
    <ds:schemaRef ds:uri="http://schemas.openxmlformats.org/package/2006/metadata/core-properties"/>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1876A98C-CBE8-4FF9-A67E-58E35925DE95}">
  <ds:schemaRefs>
    <ds:schemaRef ds:uri="68a54d21-0829-44a9-8db5-3ff01e4d2822"/>
    <ds:schemaRef ds:uri="9b1f2c4d-895f-401d-88c9-5bde190af8e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A5D5C7B-AF7E-4A3F-A05E-4C785C88881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857</Words>
  <Application>Microsoft Office PowerPoint</Application>
  <PresentationFormat>Widescreen</PresentationFormat>
  <Paragraphs>115</Paragraphs>
  <Slides>26</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Aptos</vt:lpstr>
      <vt:lpstr>Aptos Display</vt:lpstr>
      <vt:lpstr>Arial</vt:lpstr>
      <vt:lpstr>Bahnschrift</vt:lpstr>
      <vt:lpstr>BlinkMacSystemFont</vt:lpstr>
      <vt:lpstr>Cambria Math</vt:lpstr>
      <vt:lpstr>Roboto</vt:lpstr>
      <vt:lpstr>Office Theme</vt:lpstr>
      <vt:lpstr>Sphingolipid domains in fibroblast studies</vt:lpstr>
      <vt:lpstr>Sphingolipids and Cholesterol</vt:lpstr>
      <vt:lpstr>Lipid rafts</vt:lpstr>
      <vt:lpstr>SI-MS</vt:lpstr>
      <vt:lpstr>PowerPoint Presentation</vt:lpstr>
      <vt:lpstr>Enrichment in radioisotopes</vt:lpstr>
      <vt:lpstr>Glutaraldehyde fixation</vt:lpstr>
      <vt:lpstr>Osmication for lipid crosslink</vt:lpstr>
      <vt:lpstr>Experiment 1: no alteration by Chemical Fixation</vt:lpstr>
      <vt:lpstr>Experiment 2: Sphingolipid Domains Cartography</vt:lpstr>
      <vt:lpstr>Experiment 3: Cholesterol depletion effect</vt:lpstr>
      <vt:lpstr>Experiment 4: Cholesterol mapping</vt:lpstr>
      <vt:lpstr>Experiment 5: Cytoskeleton destruction effect</vt:lpstr>
      <vt:lpstr>Experiment 6: Hemagglutinin interaction</vt:lpstr>
      <vt:lpstr>Results and discussions</vt:lpstr>
      <vt:lpstr>Results of experiment 1</vt:lpstr>
      <vt:lpstr>Results of experiment 1</vt:lpstr>
      <vt:lpstr>Results of experiment 2</vt:lpstr>
      <vt:lpstr>Results of experiment 3</vt:lpstr>
      <vt:lpstr>Results of experiment 4</vt:lpstr>
      <vt:lpstr>Results of experiment 5</vt:lpstr>
      <vt:lpstr>Results of experiment 6</vt:lpstr>
      <vt:lpstr>Results of experiment 6</vt:lpstr>
      <vt:lpstr>Conclusions</vt:lpstr>
      <vt:lpstr>Take at home message </vt:lpstr>
      <vt:lpstr>Main article reference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louis chauvel</dc:creator>
  <cp:lastModifiedBy>Ruud Hovius</cp:lastModifiedBy>
  <cp:revision>8</cp:revision>
  <dcterms:created xsi:type="dcterms:W3CDTF">2024-11-22T17:25:22Z</dcterms:created>
  <dcterms:modified xsi:type="dcterms:W3CDTF">2024-12-15T16:07:45Z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0x0101007A143BE61EAC5D4BB57EBC79166B3590</vt:lpwstr>
  </property>
</Properties>
</file>